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46"/>
  </p:notesMasterIdLst>
  <p:sldIdLst>
    <p:sldId id="320" r:id="rId2"/>
    <p:sldId id="332" r:id="rId3"/>
    <p:sldId id="330" r:id="rId4"/>
    <p:sldId id="257" r:id="rId5"/>
    <p:sldId id="321" r:id="rId6"/>
    <p:sldId id="261" r:id="rId7"/>
    <p:sldId id="262" r:id="rId8"/>
    <p:sldId id="258" r:id="rId9"/>
    <p:sldId id="326" r:id="rId10"/>
    <p:sldId id="263" r:id="rId11"/>
    <p:sldId id="265" r:id="rId12"/>
    <p:sldId id="306" r:id="rId13"/>
    <p:sldId id="309" r:id="rId14"/>
    <p:sldId id="310" r:id="rId15"/>
    <p:sldId id="291" r:id="rId16"/>
    <p:sldId id="292" r:id="rId17"/>
    <p:sldId id="327" r:id="rId18"/>
    <p:sldId id="339" r:id="rId19"/>
    <p:sldId id="323" r:id="rId20"/>
    <p:sldId id="293" r:id="rId21"/>
    <p:sldId id="294" r:id="rId22"/>
    <p:sldId id="311" r:id="rId23"/>
    <p:sldId id="312" r:id="rId24"/>
    <p:sldId id="295" r:id="rId25"/>
    <p:sldId id="297" r:id="rId26"/>
    <p:sldId id="296" r:id="rId27"/>
    <p:sldId id="298" r:id="rId28"/>
    <p:sldId id="328" r:id="rId29"/>
    <p:sldId id="340" r:id="rId30"/>
    <p:sldId id="299" r:id="rId31"/>
    <p:sldId id="300" r:id="rId32"/>
    <p:sldId id="301" r:id="rId33"/>
    <p:sldId id="337" r:id="rId34"/>
    <p:sldId id="334" r:id="rId35"/>
    <p:sldId id="335" r:id="rId36"/>
    <p:sldId id="331" r:id="rId37"/>
    <p:sldId id="307" r:id="rId38"/>
    <p:sldId id="333" r:id="rId39"/>
    <p:sldId id="308" r:id="rId40"/>
    <p:sldId id="266" r:id="rId41"/>
    <p:sldId id="336" r:id="rId42"/>
    <p:sldId id="324" r:id="rId43"/>
    <p:sldId id="338" r:id="rId44"/>
    <p:sldId id="319"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indows User" initials="WU"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2A58"/>
    <a:srgbClr val="87D6F4"/>
    <a:srgbClr val="E82102"/>
    <a:srgbClr val="BFF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804"/>
    <p:restoredTop sz="83574" autoAdjust="0"/>
  </p:normalViewPr>
  <p:slideViewPr>
    <p:cSldViewPr>
      <p:cViewPr varScale="1">
        <p:scale>
          <a:sx n="93" d="100"/>
          <a:sy n="93" d="100"/>
        </p:scale>
        <p:origin x="166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7-03-06T15:36:12.800" idx="4">
    <p:pos x="10" y="10"/>
    <p:text>
This is slide is what Allison was talking about in Wrike.
</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A9B049-FAD6-4A8A-9D13-332761204C3B}"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D4835E09-DA31-42FD-8BAB-48CBC154CE3F}">
      <dgm:prSet custT="1"/>
      <dgm:spPr>
        <a:solidFill>
          <a:srgbClr val="87D6F4"/>
        </a:solidFill>
      </dgm:spPr>
      <dgm:t>
        <a:bodyPr/>
        <a:lstStyle/>
        <a:p>
          <a:pPr rtl="0"/>
          <a:r>
            <a:rPr lang="en-US" sz="2200" b="1" dirty="0" smtClean="0">
              <a:solidFill>
                <a:schemeClr val="bg1"/>
              </a:solidFill>
              <a:latin typeface="Avenir Book" charset="0"/>
              <a:ea typeface="Avenir Book" charset="0"/>
              <a:cs typeface="Avenir Book" charset="0"/>
            </a:rPr>
            <a:t>Safety Tests Overview</a:t>
          </a:r>
          <a:endParaRPr lang="en-US" sz="2200" b="1" dirty="0">
            <a:solidFill>
              <a:schemeClr val="bg1"/>
            </a:solidFill>
            <a:latin typeface="Avenir Book" charset="0"/>
            <a:ea typeface="Avenir Book" charset="0"/>
            <a:cs typeface="Avenir Book" charset="0"/>
          </a:endParaRPr>
        </a:p>
      </dgm:t>
    </dgm:pt>
    <dgm:pt modelId="{8C9FFE95-E99F-4EC6-AFCA-6B0A9C6EBAFD}" type="parTrans" cxnId="{C8F56750-F81F-442A-B07C-40B6C9AE4E5D}">
      <dgm:prSet/>
      <dgm:spPr/>
      <dgm:t>
        <a:bodyPr/>
        <a:lstStyle/>
        <a:p>
          <a:endParaRPr lang="en-US" sz="2200">
            <a:latin typeface="Avenir Book" charset="0"/>
            <a:ea typeface="Avenir Book" charset="0"/>
            <a:cs typeface="Avenir Book" charset="0"/>
          </a:endParaRPr>
        </a:p>
      </dgm:t>
    </dgm:pt>
    <dgm:pt modelId="{740A7024-A3A7-4223-970C-EFD4E10E1986}" type="sibTrans" cxnId="{C8F56750-F81F-442A-B07C-40B6C9AE4E5D}">
      <dgm:prSet/>
      <dgm:spPr/>
      <dgm:t>
        <a:bodyPr/>
        <a:lstStyle/>
        <a:p>
          <a:endParaRPr lang="en-US" sz="2200">
            <a:latin typeface="Avenir Book" charset="0"/>
            <a:ea typeface="Avenir Book" charset="0"/>
            <a:cs typeface="Avenir Book" charset="0"/>
          </a:endParaRPr>
        </a:p>
      </dgm:t>
    </dgm:pt>
    <dgm:pt modelId="{95BFD6DA-C862-432E-B692-35E2EBA3A6FB}">
      <dgm:prSet custT="1"/>
      <dgm:spPr>
        <a:solidFill>
          <a:srgbClr val="87D6F4"/>
        </a:solidFill>
      </dgm:spPr>
      <dgm:t>
        <a:bodyPr/>
        <a:lstStyle/>
        <a:p>
          <a:pPr rtl="0"/>
          <a:r>
            <a:rPr lang="en-US" sz="2200" b="1" dirty="0" smtClean="0">
              <a:solidFill>
                <a:schemeClr val="bg1"/>
              </a:solidFill>
              <a:latin typeface="Avenir Book" charset="0"/>
              <a:ea typeface="Avenir Book" charset="0"/>
              <a:cs typeface="Avenir Book" charset="0"/>
            </a:rPr>
            <a:t>Understanding Test Requirements</a:t>
          </a:r>
          <a:endParaRPr lang="en-US" sz="2200" b="1" dirty="0">
            <a:solidFill>
              <a:schemeClr val="bg1"/>
            </a:solidFill>
            <a:latin typeface="Avenir Book" charset="0"/>
            <a:ea typeface="Avenir Book" charset="0"/>
            <a:cs typeface="Avenir Book" charset="0"/>
          </a:endParaRPr>
        </a:p>
      </dgm:t>
    </dgm:pt>
    <dgm:pt modelId="{0790DA8E-12B4-4E2F-B972-FEF0A2CEE9AB}" type="parTrans" cxnId="{6269A32A-F970-4E14-9653-7D169A2C3537}">
      <dgm:prSet/>
      <dgm:spPr/>
      <dgm:t>
        <a:bodyPr/>
        <a:lstStyle/>
        <a:p>
          <a:endParaRPr lang="en-US" sz="2200">
            <a:latin typeface="Avenir Book" charset="0"/>
            <a:ea typeface="Avenir Book" charset="0"/>
            <a:cs typeface="Avenir Book" charset="0"/>
          </a:endParaRPr>
        </a:p>
      </dgm:t>
    </dgm:pt>
    <dgm:pt modelId="{C2B5FEEF-962D-4202-832C-FE2A5BBB6119}" type="sibTrans" cxnId="{6269A32A-F970-4E14-9653-7D169A2C3537}">
      <dgm:prSet/>
      <dgm:spPr/>
      <dgm:t>
        <a:bodyPr/>
        <a:lstStyle/>
        <a:p>
          <a:endParaRPr lang="en-US" sz="2200">
            <a:latin typeface="Avenir Book" charset="0"/>
            <a:ea typeface="Avenir Book" charset="0"/>
            <a:cs typeface="Avenir Book" charset="0"/>
          </a:endParaRPr>
        </a:p>
      </dgm:t>
    </dgm:pt>
    <dgm:pt modelId="{14DE3F55-5770-43DE-825C-6865B55BCB6C}">
      <dgm:prSet custT="1"/>
      <dgm:spPr>
        <a:solidFill>
          <a:srgbClr val="87D6F4"/>
        </a:solidFill>
      </dgm:spPr>
      <dgm:t>
        <a:bodyPr/>
        <a:lstStyle/>
        <a:p>
          <a:pPr rtl="0"/>
          <a:r>
            <a:rPr lang="en-US" sz="2200" b="1" dirty="0" smtClean="0">
              <a:solidFill>
                <a:schemeClr val="bg1"/>
              </a:solidFill>
              <a:latin typeface="Avenir Book" charset="0"/>
              <a:ea typeface="Avenir Book" charset="0"/>
              <a:cs typeface="Avenir Book" charset="0"/>
            </a:rPr>
            <a:t>Standards Reference Guide Overview</a:t>
          </a:r>
          <a:endParaRPr lang="en-US" sz="2200" b="1" dirty="0">
            <a:solidFill>
              <a:schemeClr val="bg1"/>
            </a:solidFill>
            <a:latin typeface="Avenir Book" charset="0"/>
            <a:ea typeface="Avenir Book" charset="0"/>
            <a:cs typeface="Avenir Book" charset="0"/>
          </a:endParaRPr>
        </a:p>
      </dgm:t>
    </dgm:pt>
    <dgm:pt modelId="{6247B2FC-9D5D-49E3-A86E-0E28DFF50E72}" type="parTrans" cxnId="{9CD437F9-107F-4F89-A741-73CA56BD8709}">
      <dgm:prSet/>
      <dgm:spPr/>
      <dgm:t>
        <a:bodyPr/>
        <a:lstStyle/>
        <a:p>
          <a:endParaRPr lang="en-US" sz="2200">
            <a:latin typeface="Avenir Book" charset="0"/>
            <a:ea typeface="Avenir Book" charset="0"/>
            <a:cs typeface="Avenir Book" charset="0"/>
          </a:endParaRPr>
        </a:p>
      </dgm:t>
    </dgm:pt>
    <dgm:pt modelId="{7184D48C-6272-4B1F-8DA1-B0D2EC76701C}" type="sibTrans" cxnId="{9CD437F9-107F-4F89-A741-73CA56BD8709}">
      <dgm:prSet/>
      <dgm:spPr/>
      <dgm:t>
        <a:bodyPr/>
        <a:lstStyle/>
        <a:p>
          <a:endParaRPr lang="en-US" sz="2200">
            <a:latin typeface="Avenir Book" charset="0"/>
            <a:ea typeface="Avenir Book" charset="0"/>
            <a:cs typeface="Avenir Book" charset="0"/>
          </a:endParaRPr>
        </a:p>
      </dgm:t>
    </dgm:pt>
    <dgm:pt modelId="{389DA611-E053-428A-B3AF-8BD32D397216}">
      <dgm:prSet custT="1"/>
      <dgm:spPr>
        <a:solidFill>
          <a:srgbClr val="87D6F4"/>
        </a:solidFill>
      </dgm:spPr>
      <dgm:t>
        <a:bodyPr/>
        <a:lstStyle/>
        <a:p>
          <a:pPr rtl="0"/>
          <a:r>
            <a:rPr lang="en-US" sz="2200" b="1" dirty="0" smtClean="0">
              <a:solidFill>
                <a:schemeClr val="bg1"/>
              </a:solidFill>
              <a:latin typeface="Avenir Book" charset="0"/>
              <a:ea typeface="Avenir Book" charset="0"/>
              <a:cs typeface="Avenir Book" charset="0"/>
            </a:rPr>
            <a:t>What To Avoid While Testing</a:t>
          </a:r>
          <a:endParaRPr lang="en-US" sz="2200" b="1" dirty="0">
            <a:solidFill>
              <a:schemeClr val="bg1"/>
            </a:solidFill>
            <a:latin typeface="Avenir Book" charset="0"/>
            <a:ea typeface="Avenir Book" charset="0"/>
            <a:cs typeface="Avenir Book" charset="0"/>
          </a:endParaRPr>
        </a:p>
      </dgm:t>
    </dgm:pt>
    <dgm:pt modelId="{8A38B0E9-27AA-4F9E-B3CF-7DFCC0806460}" type="parTrans" cxnId="{939E6FBE-4841-48BB-B995-CD43DE976ECA}">
      <dgm:prSet/>
      <dgm:spPr/>
      <dgm:t>
        <a:bodyPr/>
        <a:lstStyle/>
        <a:p>
          <a:endParaRPr lang="en-US" sz="2200">
            <a:latin typeface="Avenir Book" charset="0"/>
            <a:ea typeface="Avenir Book" charset="0"/>
            <a:cs typeface="Avenir Book" charset="0"/>
          </a:endParaRPr>
        </a:p>
      </dgm:t>
    </dgm:pt>
    <dgm:pt modelId="{6331DFBF-AF7B-43B8-B961-C35E55D78FD6}" type="sibTrans" cxnId="{939E6FBE-4841-48BB-B995-CD43DE976ECA}">
      <dgm:prSet/>
      <dgm:spPr/>
      <dgm:t>
        <a:bodyPr/>
        <a:lstStyle/>
        <a:p>
          <a:endParaRPr lang="en-US" sz="2200">
            <a:latin typeface="Avenir Book" charset="0"/>
            <a:ea typeface="Avenir Book" charset="0"/>
            <a:cs typeface="Avenir Book" charset="0"/>
          </a:endParaRPr>
        </a:p>
      </dgm:t>
    </dgm:pt>
    <dgm:pt modelId="{8ACB1F95-EAA5-4781-85A8-F804CCC9AA1D}" type="pres">
      <dgm:prSet presAssocID="{FDA9B049-FAD6-4A8A-9D13-332761204C3B}" presName="Name0" presStyleCnt="0">
        <dgm:presLayoutVars>
          <dgm:dir/>
          <dgm:animLvl val="lvl"/>
          <dgm:resizeHandles val="exact"/>
        </dgm:presLayoutVars>
      </dgm:prSet>
      <dgm:spPr/>
      <dgm:t>
        <a:bodyPr/>
        <a:lstStyle/>
        <a:p>
          <a:endParaRPr lang="en-US"/>
        </a:p>
      </dgm:t>
    </dgm:pt>
    <dgm:pt modelId="{C4CBEA6D-3B53-45D6-8DE9-C06DD7CC70DC}" type="pres">
      <dgm:prSet presAssocID="{389DA611-E053-428A-B3AF-8BD32D397216}" presName="boxAndChildren" presStyleCnt="0"/>
      <dgm:spPr/>
    </dgm:pt>
    <dgm:pt modelId="{A7750AA6-1DF4-4166-B37A-6957F19B6D2E}" type="pres">
      <dgm:prSet presAssocID="{389DA611-E053-428A-B3AF-8BD32D397216}" presName="parentTextBox" presStyleLbl="node1" presStyleIdx="0" presStyleCnt="4"/>
      <dgm:spPr/>
      <dgm:t>
        <a:bodyPr/>
        <a:lstStyle/>
        <a:p>
          <a:endParaRPr lang="en-US"/>
        </a:p>
      </dgm:t>
    </dgm:pt>
    <dgm:pt modelId="{58F54CE5-E776-4312-8C5D-9AE2FE40B664}" type="pres">
      <dgm:prSet presAssocID="{7184D48C-6272-4B1F-8DA1-B0D2EC76701C}" presName="sp" presStyleCnt="0"/>
      <dgm:spPr/>
    </dgm:pt>
    <dgm:pt modelId="{9244E8D5-AE40-4A91-906A-7849B1A16427}" type="pres">
      <dgm:prSet presAssocID="{14DE3F55-5770-43DE-825C-6865B55BCB6C}" presName="arrowAndChildren" presStyleCnt="0"/>
      <dgm:spPr/>
    </dgm:pt>
    <dgm:pt modelId="{E6976487-12FF-4F62-AD9B-AC7411581E38}" type="pres">
      <dgm:prSet presAssocID="{14DE3F55-5770-43DE-825C-6865B55BCB6C}" presName="parentTextArrow" presStyleLbl="node1" presStyleIdx="1" presStyleCnt="4"/>
      <dgm:spPr/>
      <dgm:t>
        <a:bodyPr/>
        <a:lstStyle/>
        <a:p>
          <a:endParaRPr lang="en-US"/>
        </a:p>
      </dgm:t>
    </dgm:pt>
    <dgm:pt modelId="{D343D20A-C35E-4094-AEA1-2C05C72535DC}" type="pres">
      <dgm:prSet presAssocID="{C2B5FEEF-962D-4202-832C-FE2A5BBB6119}" presName="sp" presStyleCnt="0"/>
      <dgm:spPr/>
    </dgm:pt>
    <dgm:pt modelId="{00D330AB-FD5E-42E0-9A90-4F6292F2493D}" type="pres">
      <dgm:prSet presAssocID="{95BFD6DA-C862-432E-B692-35E2EBA3A6FB}" presName="arrowAndChildren" presStyleCnt="0"/>
      <dgm:spPr/>
    </dgm:pt>
    <dgm:pt modelId="{72E64BAB-062F-4B88-B222-59EAF0ED1CB2}" type="pres">
      <dgm:prSet presAssocID="{95BFD6DA-C862-432E-B692-35E2EBA3A6FB}" presName="parentTextArrow" presStyleLbl="node1" presStyleIdx="2" presStyleCnt="4"/>
      <dgm:spPr/>
      <dgm:t>
        <a:bodyPr/>
        <a:lstStyle/>
        <a:p>
          <a:endParaRPr lang="en-US"/>
        </a:p>
      </dgm:t>
    </dgm:pt>
    <dgm:pt modelId="{6420095F-5690-45A2-92E8-503522CAEA1A}" type="pres">
      <dgm:prSet presAssocID="{740A7024-A3A7-4223-970C-EFD4E10E1986}" presName="sp" presStyleCnt="0"/>
      <dgm:spPr/>
    </dgm:pt>
    <dgm:pt modelId="{46EEA6EA-8D13-45D2-8F39-4D72B106A8A4}" type="pres">
      <dgm:prSet presAssocID="{D4835E09-DA31-42FD-8BAB-48CBC154CE3F}" presName="arrowAndChildren" presStyleCnt="0"/>
      <dgm:spPr/>
    </dgm:pt>
    <dgm:pt modelId="{0E934D47-D987-42D6-9501-32A6B1C21544}" type="pres">
      <dgm:prSet presAssocID="{D4835E09-DA31-42FD-8BAB-48CBC154CE3F}" presName="parentTextArrow" presStyleLbl="node1" presStyleIdx="3" presStyleCnt="4"/>
      <dgm:spPr/>
      <dgm:t>
        <a:bodyPr/>
        <a:lstStyle/>
        <a:p>
          <a:endParaRPr lang="en-US"/>
        </a:p>
      </dgm:t>
    </dgm:pt>
  </dgm:ptLst>
  <dgm:cxnLst>
    <dgm:cxn modelId="{E1289560-35B0-4DFB-951E-919879829FEC}" type="presOf" srcId="{95BFD6DA-C862-432E-B692-35E2EBA3A6FB}" destId="{72E64BAB-062F-4B88-B222-59EAF0ED1CB2}" srcOrd="0" destOrd="0" presId="urn:microsoft.com/office/officeart/2005/8/layout/process4"/>
    <dgm:cxn modelId="{8383D946-F5CA-4E89-9869-43B74896F121}" type="presOf" srcId="{14DE3F55-5770-43DE-825C-6865B55BCB6C}" destId="{E6976487-12FF-4F62-AD9B-AC7411581E38}" srcOrd="0" destOrd="0" presId="urn:microsoft.com/office/officeart/2005/8/layout/process4"/>
    <dgm:cxn modelId="{BD94D952-D904-424D-8FA1-3A20EC781AE9}" type="presOf" srcId="{FDA9B049-FAD6-4A8A-9D13-332761204C3B}" destId="{8ACB1F95-EAA5-4781-85A8-F804CCC9AA1D}" srcOrd="0" destOrd="0" presId="urn:microsoft.com/office/officeart/2005/8/layout/process4"/>
    <dgm:cxn modelId="{623DFFD5-EFBE-473E-B419-2EC85A76FA64}" type="presOf" srcId="{D4835E09-DA31-42FD-8BAB-48CBC154CE3F}" destId="{0E934D47-D987-42D6-9501-32A6B1C21544}" srcOrd="0" destOrd="0" presId="urn:microsoft.com/office/officeart/2005/8/layout/process4"/>
    <dgm:cxn modelId="{939E6FBE-4841-48BB-B995-CD43DE976ECA}" srcId="{FDA9B049-FAD6-4A8A-9D13-332761204C3B}" destId="{389DA611-E053-428A-B3AF-8BD32D397216}" srcOrd="3" destOrd="0" parTransId="{8A38B0E9-27AA-4F9E-B3CF-7DFCC0806460}" sibTransId="{6331DFBF-AF7B-43B8-B961-C35E55D78FD6}"/>
    <dgm:cxn modelId="{C8F56750-F81F-442A-B07C-40B6C9AE4E5D}" srcId="{FDA9B049-FAD6-4A8A-9D13-332761204C3B}" destId="{D4835E09-DA31-42FD-8BAB-48CBC154CE3F}" srcOrd="0" destOrd="0" parTransId="{8C9FFE95-E99F-4EC6-AFCA-6B0A9C6EBAFD}" sibTransId="{740A7024-A3A7-4223-970C-EFD4E10E1986}"/>
    <dgm:cxn modelId="{5ACD6AE4-C424-4230-A419-B490CC96D2F0}" type="presOf" srcId="{389DA611-E053-428A-B3AF-8BD32D397216}" destId="{A7750AA6-1DF4-4166-B37A-6957F19B6D2E}" srcOrd="0" destOrd="0" presId="urn:microsoft.com/office/officeart/2005/8/layout/process4"/>
    <dgm:cxn modelId="{6269A32A-F970-4E14-9653-7D169A2C3537}" srcId="{FDA9B049-FAD6-4A8A-9D13-332761204C3B}" destId="{95BFD6DA-C862-432E-B692-35E2EBA3A6FB}" srcOrd="1" destOrd="0" parTransId="{0790DA8E-12B4-4E2F-B972-FEF0A2CEE9AB}" sibTransId="{C2B5FEEF-962D-4202-832C-FE2A5BBB6119}"/>
    <dgm:cxn modelId="{9CD437F9-107F-4F89-A741-73CA56BD8709}" srcId="{FDA9B049-FAD6-4A8A-9D13-332761204C3B}" destId="{14DE3F55-5770-43DE-825C-6865B55BCB6C}" srcOrd="2" destOrd="0" parTransId="{6247B2FC-9D5D-49E3-A86E-0E28DFF50E72}" sibTransId="{7184D48C-6272-4B1F-8DA1-B0D2EC76701C}"/>
    <dgm:cxn modelId="{7F1464AB-E8D3-4144-81B0-96691B9E0ECF}" type="presParOf" srcId="{8ACB1F95-EAA5-4781-85A8-F804CCC9AA1D}" destId="{C4CBEA6D-3B53-45D6-8DE9-C06DD7CC70DC}" srcOrd="0" destOrd="0" presId="urn:microsoft.com/office/officeart/2005/8/layout/process4"/>
    <dgm:cxn modelId="{FE081358-EC70-4377-9E48-6A9F0301F66E}" type="presParOf" srcId="{C4CBEA6D-3B53-45D6-8DE9-C06DD7CC70DC}" destId="{A7750AA6-1DF4-4166-B37A-6957F19B6D2E}" srcOrd="0" destOrd="0" presId="urn:microsoft.com/office/officeart/2005/8/layout/process4"/>
    <dgm:cxn modelId="{39526180-5E53-406B-8500-540C2C421C30}" type="presParOf" srcId="{8ACB1F95-EAA5-4781-85A8-F804CCC9AA1D}" destId="{58F54CE5-E776-4312-8C5D-9AE2FE40B664}" srcOrd="1" destOrd="0" presId="urn:microsoft.com/office/officeart/2005/8/layout/process4"/>
    <dgm:cxn modelId="{E599DDEC-EA97-4FC7-A99F-CDCD7D77E765}" type="presParOf" srcId="{8ACB1F95-EAA5-4781-85A8-F804CCC9AA1D}" destId="{9244E8D5-AE40-4A91-906A-7849B1A16427}" srcOrd="2" destOrd="0" presId="urn:microsoft.com/office/officeart/2005/8/layout/process4"/>
    <dgm:cxn modelId="{31D09BCE-495B-48A0-A970-3874E46692E4}" type="presParOf" srcId="{9244E8D5-AE40-4A91-906A-7849B1A16427}" destId="{E6976487-12FF-4F62-AD9B-AC7411581E38}" srcOrd="0" destOrd="0" presId="urn:microsoft.com/office/officeart/2005/8/layout/process4"/>
    <dgm:cxn modelId="{185453B9-A1AA-4C46-BF57-8D23CDFD24DD}" type="presParOf" srcId="{8ACB1F95-EAA5-4781-85A8-F804CCC9AA1D}" destId="{D343D20A-C35E-4094-AEA1-2C05C72535DC}" srcOrd="3" destOrd="0" presId="urn:microsoft.com/office/officeart/2005/8/layout/process4"/>
    <dgm:cxn modelId="{5DF36CBA-8F74-44AA-B817-230BBAE422E8}" type="presParOf" srcId="{8ACB1F95-EAA5-4781-85A8-F804CCC9AA1D}" destId="{00D330AB-FD5E-42E0-9A90-4F6292F2493D}" srcOrd="4" destOrd="0" presId="urn:microsoft.com/office/officeart/2005/8/layout/process4"/>
    <dgm:cxn modelId="{E6E51446-4028-4133-8B1B-C1B7E84DEF15}" type="presParOf" srcId="{00D330AB-FD5E-42E0-9A90-4F6292F2493D}" destId="{72E64BAB-062F-4B88-B222-59EAF0ED1CB2}" srcOrd="0" destOrd="0" presId="urn:microsoft.com/office/officeart/2005/8/layout/process4"/>
    <dgm:cxn modelId="{82A7727E-7D27-4BDD-B852-1DD5ED6387DB}" type="presParOf" srcId="{8ACB1F95-EAA5-4781-85A8-F804CCC9AA1D}" destId="{6420095F-5690-45A2-92E8-503522CAEA1A}" srcOrd="5" destOrd="0" presId="urn:microsoft.com/office/officeart/2005/8/layout/process4"/>
    <dgm:cxn modelId="{BFF81F87-85D1-47C2-B865-6682BFDB54CF}" type="presParOf" srcId="{8ACB1F95-EAA5-4781-85A8-F804CCC9AA1D}" destId="{46EEA6EA-8D13-45D2-8F39-4D72B106A8A4}" srcOrd="6" destOrd="0" presId="urn:microsoft.com/office/officeart/2005/8/layout/process4"/>
    <dgm:cxn modelId="{7866EF89-25D5-4415-BCC5-C9F2DB7918CF}" type="presParOf" srcId="{46EEA6EA-8D13-45D2-8F39-4D72B106A8A4}" destId="{0E934D47-D987-42D6-9501-32A6B1C21544}"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8C09D77-9AF4-41D1-BD18-0E1AB140342E}"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F027D1F1-63A1-44C8-A366-A60744267674}">
      <dgm:prSet/>
      <dgm:spPr>
        <a:solidFill>
          <a:srgbClr val="87D6F4"/>
        </a:solidFill>
      </dgm:spPr>
      <dgm:t>
        <a:bodyPr/>
        <a:lstStyle/>
        <a:p>
          <a:pPr rtl="0"/>
          <a:r>
            <a:rPr lang="en-US" dirty="0" smtClean="0">
              <a:latin typeface="Avenir Book" charset="0"/>
              <a:ea typeface="Avenir Book" charset="0"/>
              <a:cs typeface="Avenir Book" charset="0"/>
            </a:rPr>
            <a:t>Can be a Type test or a Routine test. </a:t>
          </a:r>
          <a:endParaRPr lang="en-US" dirty="0">
            <a:latin typeface="Avenir Book" charset="0"/>
            <a:ea typeface="Avenir Book" charset="0"/>
            <a:cs typeface="Avenir Book" charset="0"/>
          </a:endParaRPr>
        </a:p>
      </dgm:t>
    </dgm:pt>
    <dgm:pt modelId="{913A0F27-780E-49E5-ADF5-BB291BBB32DC}" type="parTrans" cxnId="{0D485F94-303F-4E18-80DB-AA680B8E05BA}">
      <dgm:prSet/>
      <dgm:spPr/>
      <dgm:t>
        <a:bodyPr/>
        <a:lstStyle/>
        <a:p>
          <a:endParaRPr lang="en-US"/>
        </a:p>
      </dgm:t>
    </dgm:pt>
    <dgm:pt modelId="{52929F84-4DE3-40B0-8745-476DBD8A4DE9}" type="sibTrans" cxnId="{0D485F94-303F-4E18-80DB-AA680B8E05BA}">
      <dgm:prSet/>
      <dgm:spPr/>
      <dgm:t>
        <a:bodyPr/>
        <a:lstStyle/>
        <a:p>
          <a:endParaRPr lang="en-US"/>
        </a:p>
      </dgm:t>
    </dgm:pt>
    <dgm:pt modelId="{D3DBD7EB-61A9-467F-BC5E-A28A92C6C8BA}">
      <dgm:prSet/>
      <dgm:spPr>
        <a:solidFill>
          <a:srgbClr val="87D6F4"/>
        </a:solidFill>
      </dgm:spPr>
      <dgm:t>
        <a:bodyPr/>
        <a:lstStyle/>
        <a:p>
          <a:pPr rtl="0"/>
          <a:r>
            <a:rPr lang="en-US" smtClean="0"/>
            <a:t>Used to detect possible defects in the design of a product and workmanship defects such as inadequate creepage and clearance distances.</a:t>
          </a:r>
          <a:endParaRPr lang="en-US"/>
        </a:p>
      </dgm:t>
    </dgm:pt>
    <dgm:pt modelId="{60DB4737-9B3D-411C-ABEB-C0DC1169A445}" type="parTrans" cxnId="{37329D38-CE8B-4DAA-8AB6-13AAB9582B53}">
      <dgm:prSet/>
      <dgm:spPr/>
      <dgm:t>
        <a:bodyPr/>
        <a:lstStyle/>
        <a:p>
          <a:endParaRPr lang="en-US"/>
        </a:p>
      </dgm:t>
    </dgm:pt>
    <dgm:pt modelId="{08CA10B0-0645-48D5-B571-073309A919AD}" type="sibTrans" cxnId="{37329D38-CE8B-4DAA-8AB6-13AAB9582B53}">
      <dgm:prSet/>
      <dgm:spPr/>
      <dgm:t>
        <a:bodyPr/>
        <a:lstStyle/>
        <a:p>
          <a:endParaRPr lang="en-US"/>
        </a:p>
      </dgm:t>
    </dgm:pt>
    <dgm:pt modelId="{5BB1A595-0779-4409-A9B6-F0AD87D20EEF}" type="pres">
      <dgm:prSet presAssocID="{38C09D77-9AF4-41D1-BD18-0E1AB140342E}" presName="Name0" presStyleCnt="0">
        <dgm:presLayoutVars>
          <dgm:dir/>
          <dgm:animLvl val="lvl"/>
          <dgm:resizeHandles val="exact"/>
        </dgm:presLayoutVars>
      </dgm:prSet>
      <dgm:spPr/>
      <dgm:t>
        <a:bodyPr/>
        <a:lstStyle/>
        <a:p>
          <a:endParaRPr lang="en-US"/>
        </a:p>
      </dgm:t>
    </dgm:pt>
    <dgm:pt modelId="{1D97062D-2226-4AAE-81B4-B2B4A5CD97EF}" type="pres">
      <dgm:prSet presAssocID="{D3DBD7EB-61A9-467F-BC5E-A28A92C6C8BA}" presName="boxAndChildren" presStyleCnt="0"/>
      <dgm:spPr/>
    </dgm:pt>
    <dgm:pt modelId="{BD0EBAFA-3386-437E-A812-30252D2BAB40}" type="pres">
      <dgm:prSet presAssocID="{D3DBD7EB-61A9-467F-BC5E-A28A92C6C8BA}" presName="parentTextBox" presStyleLbl="node1" presStyleIdx="0" presStyleCnt="2"/>
      <dgm:spPr/>
      <dgm:t>
        <a:bodyPr/>
        <a:lstStyle/>
        <a:p>
          <a:endParaRPr lang="en-US"/>
        </a:p>
      </dgm:t>
    </dgm:pt>
    <dgm:pt modelId="{46EB5F54-4622-4146-B7CC-A15FBBD60ED6}" type="pres">
      <dgm:prSet presAssocID="{52929F84-4DE3-40B0-8745-476DBD8A4DE9}" presName="sp" presStyleCnt="0"/>
      <dgm:spPr/>
    </dgm:pt>
    <dgm:pt modelId="{3E5202F5-4DFD-4293-925D-E6618B24D8A7}" type="pres">
      <dgm:prSet presAssocID="{F027D1F1-63A1-44C8-A366-A60744267674}" presName="arrowAndChildren" presStyleCnt="0"/>
      <dgm:spPr/>
    </dgm:pt>
    <dgm:pt modelId="{CFBD5A67-3598-484A-9AC6-88A8C10E2494}" type="pres">
      <dgm:prSet presAssocID="{F027D1F1-63A1-44C8-A366-A60744267674}" presName="parentTextArrow" presStyleLbl="node1" presStyleIdx="1" presStyleCnt="2"/>
      <dgm:spPr/>
      <dgm:t>
        <a:bodyPr/>
        <a:lstStyle/>
        <a:p>
          <a:endParaRPr lang="en-US"/>
        </a:p>
      </dgm:t>
    </dgm:pt>
  </dgm:ptLst>
  <dgm:cxnLst>
    <dgm:cxn modelId="{0C0CE70F-680F-4C9A-958E-9752DDDF316F}" type="presOf" srcId="{38C09D77-9AF4-41D1-BD18-0E1AB140342E}" destId="{5BB1A595-0779-4409-A9B6-F0AD87D20EEF}" srcOrd="0" destOrd="0" presId="urn:microsoft.com/office/officeart/2005/8/layout/process4"/>
    <dgm:cxn modelId="{70DBEA26-C696-484A-9915-64E881D0B6FF}" type="presOf" srcId="{D3DBD7EB-61A9-467F-BC5E-A28A92C6C8BA}" destId="{BD0EBAFA-3386-437E-A812-30252D2BAB40}" srcOrd="0" destOrd="0" presId="urn:microsoft.com/office/officeart/2005/8/layout/process4"/>
    <dgm:cxn modelId="{0D485F94-303F-4E18-80DB-AA680B8E05BA}" srcId="{38C09D77-9AF4-41D1-BD18-0E1AB140342E}" destId="{F027D1F1-63A1-44C8-A366-A60744267674}" srcOrd="0" destOrd="0" parTransId="{913A0F27-780E-49E5-ADF5-BB291BBB32DC}" sibTransId="{52929F84-4DE3-40B0-8745-476DBD8A4DE9}"/>
    <dgm:cxn modelId="{37329D38-CE8B-4DAA-8AB6-13AAB9582B53}" srcId="{38C09D77-9AF4-41D1-BD18-0E1AB140342E}" destId="{D3DBD7EB-61A9-467F-BC5E-A28A92C6C8BA}" srcOrd="1" destOrd="0" parTransId="{60DB4737-9B3D-411C-ABEB-C0DC1169A445}" sibTransId="{08CA10B0-0645-48D5-B571-073309A919AD}"/>
    <dgm:cxn modelId="{9F237564-BA4A-472A-B3C6-F1A35E5454B6}" type="presOf" srcId="{F027D1F1-63A1-44C8-A366-A60744267674}" destId="{CFBD5A67-3598-484A-9AC6-88A8C10E2494}" srcOrd="0" destOrd="0" presId="urn:microsoft.com/office/officeart/2005/8/layout/process4"/>
    <dgm:cxn modelId="{7FDB15C6-D4F1-451F-9E3D-C535DA99D4DD}" type="presParOf" srcId="{5BB1A595-0779-4409-A9B6-F0AD87D20EEF}" destId="{1D97062D-2226-4AAE-81B4-B2B4A5CD97EF}" srcOrd="0" destOrd="0" presId="urn:microsoft.com/office/officeart/2005/8/layout/process4"/>
    <dgm:cxn modelId="{F447D11B-14B0-47B4-879D-E7F44CEDF6DA}" type="presParOf" srcId="{1D97062D-2226-4AAE-81B4-B2B4A5CD97EF}" destId="{BD0EBAFA-3386-437E-A812-30252D2BAB40}" srcOrd="0" destOrd="0" presId="urn:microsoft.com/office/officeart/2005/8/layout/process4"/>
    <dgm:cxn modelId="{494FE2B8-7E76-444D-8003-58B56A06CF69}" type="presParOf" srcId="{5BB1A595-0779-4409-A9B6-F0AD87D20EEF}" destId="{46EB5F54-4622-4146-B7CC-A15FBBD60ED6}" srcOrd="1" destOrd="0" presId="urn:microsoft.com/office/officeart/2005/8/layout/process4"/>
    <dgm:cxn modelId="{27F821D6-80C5-43FF-B0FB-3A4FD70A5415}" type="presParOf" srcId="{5BB1A595-0779-4409-A9B6-F0AD87D20EEF}" destId="{3E5202F5-4DFD-4293-925D-E6618B24D8A7}" srcOrd="2" destOrd="0" presId="urn:microsoft.com/office/officeart/2005/8/layout/process4"/>
    <dgm:cxn modelId="{01B24201-B345-4FBE-80D4-83259A68A87A}" type="presParOf" srcId="{3E5202F5-4DFD-4293-925D-E6618B24D8A7}" destId="{CFBD5A67-3598-484A-9AC6-88A8C10E2494}"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FAEB297-BAC9-4DDB-BB12-EF572EB8A317}"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6CE08DF3-EBB3-445D-8401-A0F9157EC21F}">
      <dgm:prSet/>
      <dgm:spPr>
        <a:solidFill>
          <a:srgbClr val="87D6F4"/>
        </a:solidFill>
      </dgm:spPr>
      <dgm:t>
        <a:bodyPr/>
        <a:lstStyle/>
        <a:p>
          <a:pPr rtl="0"/>
          <a:r>
            <a:rPr lang="en-US" dirty="0" smtClean="0">
              <a:latin typeface="Avenir Book" charset="0"/>
              <a:ea typeface="Avenir Book" charset="0"/>
              <a:cs typeface="Avenir Book" charset="0"/>
            </a:rPr>
            <a:t>Leakage current is present in every product to some degree.</a:t>
          </a:r>
          <a:endParaRPr lang="en-US" dirty="0">
            <a:latin typeface="Avenir Book" charset="0"/>
            <a:ea typeface="Avenir Book" charset="0"/>
            <a:cs typeface="Avenir Book" charset="0"/>
          </a:endParaRPr>
        </a:p>
      </dgm:t>
    </dgm:pt>
    <dgm:pt modelId="{07805A33-BFAB-488C-BE88-69D762340A5F}" type="parTrans" cxnId="{24BE8982-98BA-4CD9-A852-F32117E2B44C}">
      <dgm:prSet/>
      <dgm:spPr/>
      <dgm:t>
        <a:bodyPr/>
        <a:lstStyle/>
        <a:p>
          <a:endParaRPr lang="en-US">
            <a:latin typeface="Avenir Book" charset="0"/>
            <a:ea typeface="Avenir Book" charset="0"/>
            <a:cs typeface="Avenir Book" charset="0"/>
          </a:endParaRPr>
        </a:p>
      </dgm:t>
    </dgm:pt>
    <dgm:pt modelId="{2DE53DCF-4F0D-47A3-A0D8-EDC0B5B84F8A}" type="sibTrans" cxnId="{24BE8982-98BA-4CD9-A852-F32117E2B44C}">
      <dgm:prSet/>
      <dgm:spPr/>
      <dgm:t>
        <a:bodyPr/>
        <a:lstStyle/>
        <a:p>
          <a:endParaRPr lang="en-US">
            <a:latin typeface="Avenir Book" charset="0"/>
            <a:ea typeface="Avenir Book" charset="0"/>
            <a:cs typeface="Avenir Book" charset="0"/>
          </a:endParaRPr>
        </a:p>
      </dgm:t>
    </dgm:pt>
    <dgm:pt modelId="{1DCC3ADC-916D-406D-B4C1-638B0EA71238}">
      <dgm:prSet/>
      <dgm:spPr>
        <a:solidFill>
          <a:srgbClr val="87D6F4"/>
        </a:solidFill>
      </dgm:spPr>
      <dgm:t>
        <a:bodyPr/>
        <a:lstStyle/>
        <a:p>
          <a:pPr rtl="0"/>
          <a:r>
            <a:rPr lang="en-US" smtClean="0">
              <a:latin typeface="Avenir Book" charset="0"/>
              <a:ea typeface="Avenir Book" charset="0"/>
              <a:cs typeface="Avenir Book" charset="0"/>
            </a:rPr>
            <a:t>Leakage current becomes a problem when it reaches excessive levels due to dielectric breakdown.</a:t>
          </a:r>
          <a:endParaRPr lang="en-US">
            <a:latin typeface="Avenir Book" charset="0"/>
            <a:ea typeface="Avenir Book" charset="0"/>
            <a:cs typeface="Avenir Book" charset="0"/>
          </a:endParaRPr>
        </a:p>
      </dgm:t>
    </dgm:pt>
    <dgm:pt modelId="{976F3942-A9B7-4E07-8238-017903C525D5}" type="parTrans" cxnId="{739A7D98-4197-4F27-B273-E33DA3346AC1}">
      <dgm:prSet/>
      <dgm:spPr/>
      <dgm:t>
        <a:bodyPr/>
        <a:lstStyle/>
        <a:p>
          <a:endParaRPr lang="en-US">
            <a:latin typeface="Avenir Book" charset="0"/>
            <a:ea typeface="Avenir Book" charset="0"/>
            <a:cs typeface="Avenir Book" charset="0"/>
          </a:endParaRPr>
        </a:p>
      </dgm:t>
    </dgm:pt>
    <dgm:pt modelId="{8019D41A-2AFB-4937-A7F6-2B87DF69614B}" type="sibTrans" cxnId="{739A7D98-4197-4F27-B273-E33DA3346AC1}">
      <dgm:prSet/>
      <dgm:spPr/>
      <dgm:t>
        <a:bodyPr/>
        <a:lstStyle/>
        <a:p>
          <a:endParaRPr lang="en-US">
            <a:latin typeface="Avenir Book" charset="0"/>
            <a:ea typeface="Avenir Book" charset="0"/>
            <a:cs typeface="Avenir Book" charset="0"/>
          </a:endParaRPr>
        </a:p>
      </dgm:t>
    </dgm:pt>
    <dgm:pt modelId="{539D6E86-64A8-4429-A63F-B6CA75A64560}">
      <dgm:prSet/>
      <dgm:spPr>
        <a:solidFill>
          <a:srgbClr val="87D6F4"/>
        </a:solidFill>
      </dgm:spPr>
      <dgm:t>
        <a:bodyPr/>
        <a:lstStyle/>
        <a:p>
          <a:pPr rtl="0"/>
          <a:r>
            <a:rPr lang="en-US" smtClean="0">
              <a:latin typeface="Avenir Book" charset="0"/>
              <a:ea typeface="Avenir Book" charset="0"/>
              <a:cs typeface="Avenir Book" charset="0"/>
            </a:rPr>
            <a:t>Result is displayed in mA or µA depending on test type.</a:t>
          </a:r>
          <a:endParaRPr lang="en-US">
            <a:latin typeface="Avenir Book" charset="0"/>
            <a:ea typeface="Avenir Book" charset="0"/>
            <a:cs typeface="Avenir Book" charset="0"/>
          </a:endParaRPr>
        </a:p>
      </dgm:t>
    </dgm:pt>
    <dgm:pt modelId="{FDA7AB4D-C71B-4FED-8DDD-B8261ADD54DA}" type="parTrans" cxnId="{CEF3A16C-CF6D-44CD-AFD5-5703D37D200D}">
      <dgm:prSet/>
      <dgm:spPr/>
      <dgm:t>
        <a:bodyPr/>
        <a:lstStyle/>
        <a:p>
          <a:endParaRPr lang="en-US">
            <a:latin typeface="Avenir Book" charset="0"/>
            <a:ea typeface="Avenir Book" charset="0"/>
            <a:cs typeface="Avenir Book" charset="0"/>
          </a:endParaRPr>
        </a:p>
      </dgm:t>
    </dgm:pt>
    <dgm:pt modelId="{5C868EBB-8FDF-487A-AE2D-190898045044}" type="sibTrans" cxnId="{CEF3A16C-CF6D-44CD-AFD5-5703D37D200D}">
      <dgm:prSet/>
      <dgm:spPr/>
      <dgm:t>
        <a:bodyPr/>
        <a:lstStyle/>
        <a:p>
          <a:endParaRPr lang="en-US">
            <a:latin typeface="Avenir Book" charset="0"/>
            <a:ea typeface="Avenir Book" charset="0"/>
            <a:cs typeface="Avenir Book" charset="0"/>
          </a:endParaRPr>
        </a:p>
      </dgm:t>
    </dgm:pt>
    <dgm:pt modelId="{A5068A10-E8A1-40AF-AA7D-7C20C9D096B3}" type="pres">
      <dgm:prSet presAssocID="{1FAEB297-BAC9-4DDB-BB12-EF572EB8A317}" presName="Name0" presStyleCnt="0">
        <dgm:presLayoutVars>
          <dgm:dir/>
          <dgm:animLvl val="lvl"/>
          <dgm:resizeHandles val="exact"/>
        </dgm:presLayoutVars>
      </dgm:prSet>
      <dgm:spPr/>
      <dgm:t>
        <a:bodyPr/>
        <a:lstStyle/>
        <a:p>
          <a:endParaRPr lang="en-US"/>
        </a:p>
      </dgm:t>
    </dgm:pt>
    <dgm:pt modelId="{D645B980-D576-49A2-A237-B5BCF1A8CF3F}" type="pres">
      <dgm:prSet presAssocID="{539D6E86-64A8-4429-A63F-B6CA75A64560}" presName="boxAndChildren" presStyleCnt="0"/>
      <dgm:spPr/>
    </dgm:pt>
    <dgm:pt modelId="{905E46A1-C4D5-4D4E-AB49-1DBD2395B0F4}" type="pres">
      <dgm:prSet presAssocID="{539D6E86-64A8-4429-A63F-B6CA75A64560}" presName="parentTextBox" presStyleLbl="node1" presStyleIdx="0" presStyleCnt="3"/>
      <dgm:spPr/>
      <dgm:t>
        <a:bodyPr/>
        <a:lstStyle/>
        <a:p>
          <a:endParaRPr lang="en-US"/>
        </a:p>
      </dgm:t>
    </dgm:pt>
    <dgm:pt modelId="{E283AD39-786D-4ACF-9BB2-2324630CD60A}" type="pres">
      <dgm:prSet presAssocID="{8019D41A-2AFB-4937-A7F6-2B87DF69614B}" presName="sp" presStyleCnt="0"/>
      <dgm:spPr/>
    </dgm:pt>
    <dgm:pt modelId="{2F02F687-7EA3-491E-AF03-302E1895FDE0}" type="pres">
      <dgm:prSet presAssocID="{1DCC3ADC-916D-406D-B4C1-638B0EA71238}" presName="arrowAndChildren" presStyleCnt="0"/>
      <dgm:spPr/>
    </dgm:pt>
    <dgm:pt modelId="{D7F03E77-827B-402A-A2AE-DA52639771EE}" type="pres">
      <dgm:prSet presAssocID="{1DCC3ADC-916D-406D-B4C1-638B0EA71238}" presName="parentTextArrow" presStyleLbl="node1" presStyleIdx="1" presStyleCnt="3"/>
      <dgm:spPr/>
      <dgm:t>
        <a:bodyPr/>
        <a:lstStyle/>
        <a:p>
          <a:endParaRPr lang="en-US"/>
        </a:p>
      </dgm:t>
    </dgm:pt>
    <dgm:pt modelId="{F1B3742E-BB34-4573-8059-784EC1126719}" type="pres">
      <dgm:prSet presAssocID="{2DE53DCF-4F0D-47A3-A0D8-EDC0B5B84F8A}" presName="sp" presStyleCnt="0"/>
      <dgm:spPr/>
    </dgm:pt>
    <dgm:pt modelId="{E0AA49E8-52E5-4C3C-B8AF-A2C0ED751BBE}" type="pres">
      <dgm:prSet presAssocID="{6CE08DF3-EBB3-445D-8401-A0F9157EC21F}" presName="arrowAndChildren" presStyleCnt="0"/>
      <dgm:spPr/>
    </dgm:pt>
    <dgm:pt modelId="{A70CFC6B-E05D-4B42-91FB-902F77A48D8A}" type="pres">
      <dgm:prSet presAssocID="{6CE08DF3-EBB3-445D-8401-A0F9157EC21F}" presName="parentTextArrow" presStyleLbl="node1" presStyleIdx="2" presStyleCnt="3"/>
      <dgm:spPr/>
      <dgm:t>
        <a:bodyPr/>
        <a:lstStyle/>
        <a:p>
          <a:endParaRPr lang="en-US"/>
        </a:p>
      </dgm:t>
    </dgm:pt>
  </dgm:ptLst>
  <dgm:cxnLst>
    <dgm:cxn modelId="{CEF3A16C-CF6D-44CD-AFD5-5703D37D200D}" srcId="{1FAEB297-BAC9-4DDB-BB12-EF572EB8A317}" destId="{539D6E86-64A8-4429-A63F-B6CA75A64560}" srcOrd="2" destOrd="0" parTransId="{FDA7AB4D-C71B-4FED-8DDD-B8261ADD54DA}" sibTransId="{5C868EBB-8FDF-487A-AE2D-190898045044}"/>
    <dgm:cxn modelId="{11D2FAC6-0ACF-422D-9856-8F8C006CA264}" type="presOf" srcId="{1DCC3ADC-916D-406D-B4C1-638B0EA71238}" destId="{D7F03E77-827B-402A-A2AE-DA52639771EE}" srcOrd="0" destOrd="0" presId="urn:microsoft.com/office/officeart/2005/8/layout/process4"/>
    <dgm:cxn modelId="{CB31144A-0315-428E-BA0B-9B8EA1051FD6}" type="presOf" srcId="{1FAEB297-BAC9-4DDB-BB12-EF572EB8A317}" destId="{A5068A10-E8A1-40AF-AA7D-7C20C9D096B3}" srcOrd="0" destOrd="0" presId="urn:microsoft.com/office/officeart/2005/8/layout/process4"/>
    <dgm:cxn modelId="{24BE8982-98BA-4CD9-A852-F32117E2B44C}" srcId="{1FAEB297-BAC9-4DDB-BB12-EF572EB8A317}" destId="{6CE08DF3-EBB3-445D-8401-A0F9157EC21F}" srcOrd="0" destOrd="0" parTransId="{07805A33-BFAB-488C-BE88-69D762340A5F}" sibTransId="{2DE53DCF-4F0D-47A3-A0D8-EDC0B5B84F8A}"/>
    <dgm:cxn modelId="{739A7D98-4197-4F27-B273-E33DA3346AC1}" srcId="{1FAEB297-BAC9-4DDB-BB12-EF572EB8A317}" destId="{1DCC3ADC-916D-406D-B4C1-638B0EA71238}" srcOrd="1" destOrd="0" parTransId="{976F3942-A9B7-4E07-8238-017903C525D5}" sibTransId="{8019D41A-2AFB-4937-A7F6-2B87DF69614B}"/>
    <dgm:cxn modelId="{4DC88D82-77AF-45AC-9CE9-5057522CBE2E}" type="presOf" srcId="{6CE08DF3-EBB3-445D-8401-A0F9157EC21F}" destId="{A70CFC6B-E05D-4B42-91FB-902F77A48D8A}" srcOrd="0" destOrd="0" presId="urn:microsoft.com/office/officeart/2005/8/layout/process4"/>
    <dgm:cxn modelId="{040378A9-72D9-4B85-A152-730FCDAB0D34}" type="presOf" srcId="{539D6E86-64A8-4429-A63F-B6CA75A64560}" destId="{905E46A1-C4D5-4D4E-AB49-1DBD2395B0F4}" srcOrd="0" destOrd="0" presId="urn:microsoft.com/office/officeart/2005/8/layout/process4"/>
    <dgm:cxn modelId="{CB78572C-2185-4F97-8AE9-16658A227108}" type="presParOf" srcId="{A5068A10-E8A1-40AF-AA7D-7C20C9D096B3}" destId="{D645B980-D576-49A2-A237-B5BCF1A8CF3F}" srcOrd="0" destOrd="0" presId="urn:microsoft.com/office/officeart/2005/8/layout/process4"/>
    <dgm:cxn modelId="{BAB8111E-B0D5-4BBD-B14D-1DE5EFA516F8}" type="presParOf" srcId="{D645B980-D576-49A2-A237-B5BCF1A8CF3F}" destId="{905E46A1-C4D5-4D4E-AB49-1DBD2395B0F4}" srcOrd="0" destOrd="0" presId="urn:microsoft.com/office/officeart/2005/8/layout/process4"/>
    <dgm:cxn modelId="{935E9CDC-BA2A-47FC-AA49-B11034CB53FB}" type="presParOf" srcId="{A5068A10-E8A1-40AF-AA7D-7C20C9D096B3}" destId="{E283AD39-786D-4ACF-9BB2-2324630CD60A}" srcOrd="1" destOrd="0" presId="urn:microsoft.com/office/officeart/2005/8/layout/process4"/>
    <dgm:cxn modelId="{D69A0B98-8DEE-4ABE-BDF1-BBC184682059}" type="presParOf" srcId="{A5068A10-E8A1-40AF-AA7D-7C20C9D096B3}" destId="{2F02F687-7EA3-491E-AF03-302E1895FDE0}" srcOrd="2" destOrd="0" presId="urn:microsoft.com/office/officeart/2005/8/layout/process4"/>
    <dgm:cxn modelId="{BF5AFBF8-D802-469C-95E1-34062F692F56}" type="presParOf" srcId="{2F02F687-7EA3-491E-AF03-302E1895FDE0}" destId="{D7F03E77-827B-402A-A2AE-DA52639771EE}" srcOrd="0" destOrd="0" presId="urn:microsoft.com/office/officeart/2005/8/layout/process4"/>
    <dgm:cxn modelId="{8EE0AF56-310D-4C2B-9E27-57C6619274A5}" type="presParOf" srcId="{A5068A10-E8A1-40AF-AA7D-7C20C9D096B3}" destId="{F1B3742E-BB34-4573-8059-784EC1126719}" srcOrd="3" destOrd="0" presId="urn:microsoft.com/office/officeart/2005/8/layout/process4"/>
    <dgm:cxn modelId="{8FC01A0D-5464-4BFE-BA6E-390B4D3C57F9}" type="presParOf" srcId="{A5068A10-E8A1-40AF-AA7D-7C20C9D096B3}" destId="{E0AA49E8-52E5-4C3C-B8AF-A2C0ED751BBE}" srcOrd="4" destOrd="0" presId="urn:microsoft.com/office/officeart/2005/8/layout/process4"/>
    <dgm:cxn modelId="{3F63B955-9FC9-46E4-8E72-5F300C6C7AE8}" type="presParOf" srcId="{E0AA49E8-52E5-4C3C-B8AF-A2C0ED751BBE}" destId="{A70CFC6B-E05D-4B42-91FB-902F77A48D8A}"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F561539-F39A-40EF-9A17-8245DC2ECE36}"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19166BCF-A709-451E-8820-F7E02B4CE989}">
      <dgm:prSet/>
      <dgm:spPr>
        <a:solidFill>
          <a:srgbClr val="87D6F4"/>
        </a:solidFill>
      </dgm:spPr>
      <dgm:t>
        <a:bodyPr/>
        <a:lstStyle/>
        <a:p>
          <a:pPr rtl="0"/>
          <a:r>
            <a:rPr lang="en-US" dirty="0" smtClean="0">
              <a:latin typeface="Avenir Book" charset="0"/>
              <a:ea typeface="Avenir Book" charset="0"/>
              <a:cs typeface="Avenir Book" charset="0"/>
            </a:rPr>
            <a:t>Test is performed on both Class I and Class II products.</a:t>
          </a:r>
          <a:endParaRPr lang="en-US" dirty="0">
            <a:latin typeface="Avenir Book" charset="0"/>
            <a:ea typeface="Avenir Book" charset="0"/>
            <a:cs typeface="Avenir Book" charset="0"/>
          </a:endParaRPr>
        </a:p>
      </dgm:t>
    </dgm:pt>
    <dgm:pt modelId="{4B3FF75B-7403-498B-9FEE-82F614A9922B}" type="parTrans" cxnId="{2AC91A5D-58D0-42F9-A0C1-F8F0953AAED8}">
      <dgm:prSet/>
      <dgm:spPr/>
      <dgm:t>
        <a:bodyPr/>
        <a:lstStyle/>
        <a:p>
          <a:endParaRPr lang="en-US">
            <a:latin typeface="Avenir Book" charset="0"/>
            <a:ea typeface="Avenir Book" charset="0"/>
            <a:cs typeface="Avenir Book" charset="0"/>
          </a:endParaRPr>
        </a:p>
      </dgm:t>
    </dgm:pt>
    <dgm:pt modelId="{46BE1869-B019-4784-B85A-B0DFBB1F14B8}" type="sibTrans" cxnId="{2AC91A5D-58D0-42F9-A0C1-F8F0953AAED8}">
      <dgm:prSet/>
      <dgm:spPr/>
      <dgm:t>
        <a:bodyPr/>
        <a:lstStyle/>
        <a:p>
          <a:endParaRPr lang="en-US">
            <a:latin typeface="Avenir Book" charset="0"/>
            <a:ea typeface="Avenir Book" charset="0"/>
            <a:cs typeface="Avenir Book" charset="0"/>
          </a:endParaRPr>
        </a:p>
      </dgm:t>
    </dgm:pt>
    <dgm:pt modelId="{9E0B492B-931F-4772-A568-E5FBDFBD5836}">
      <dgm:prSet/>
      <dgm:spPr>
        <a:solidFill>
          <a:srgbClr val="87D6F4"/>
        </a:solidFill>
      </dgm:spPr>
      <dgm:t>
        <a:bodyPr/>
        <a:lstStyle/>
        <a:p>
          <a:pPr rtl="0"/>
          <a:r>
            <a:rPr lang="en-US" dirty="0" smtClean="0">
              <a:latin typeface="Avenir Book" charset="0"/>
              <a:ea typeface="Avenir Book" charset="0"/>
              <a:cs typeface="Avenir Book" charset="0"/>
            </a:rPr>
            <a:t>Test can be performed in both AC and DC mode based on the safety standard, however AC </a:t>
          </a:r>
          <a:r>
            <a:rPr lang="en-US" dirty="0" err="1" smtClean="0">
              <a:latin typeface="Avenir Book" charset="0"/>
              <a:ea typeface="Avenir Book" charset="0"/>
              <a:cs typeface="Avenir Book" charset="0"/>
            </a:rPr>
            <a:t>hipot</a:t>
          </a:r>
          <a:r>
            <a:rPr lang="en-US" dirty="0" smtClean="0">
              <a:latin typeface="Avenir Book" charset="0"/>
              <a:ea typeface="Avenir Book" charset="0"/>
              <a:cs typeface="Avenir Book" charset="0"/>
            </a:rPr>
            <a:t> test is more stressful than the DC </a:t>
          </a:r>
          <a:r>
            <a:rPr lang="en-US" dirty="0" err="1" smtClean="0">
              <a:latin typeface="Avenir Book" charset="0"/>
              <a:ea typeface="Avenir Book" charset="0"/>
              <a:cs typeface="Avenir Book" charset="0"/>
            </a:rPr>
            <a:t>hipot</a:t>
          </a:r>
          <a:r>
            <a:rPr lang="en-US" dirty="0" smtClean="0">
              <a:latin typeface="Avenir Book" charset="0"/>
              <a:ea typeface="Avenir Book" charset="0"/>
              <a:cs typeface="Avenir Book" charset="0"/>
            </a:rPr>
            <a:t> test.</a:t>
          </a:r>
          <a:endParaRPr lang="en-US" dirty="0">
            <a:latin typeface="Avenir Book" charset="0"/>
            <a:ea typeface="Avenir Book" charset="0"/>
            <a:cs typeface="Avenir Book" charset="0"/>
          </a:endParaRPr>
        </a:p>
      </dgm:t>
    </dgm:pt>
    <dgm:pt modelId="{8EE0DBB6-6317-49B3-BAB6-4DBB0E753910}" type="parTrans" cxnId="{C7A16F12-A712-413F-B53E-4F5863933AA9}">
      <dgm:prSet/>
      <dgm:spPr/>
      <dgm:t>
        <a:bodyPr/>
        <a:lstStyle/>
        <a:p>
          <a:endParaRPr lang="en-US">
            <a:latin typeface="Avenir Book" charset="0"/>
            <a:ea typeface="Avenir Book" charset="0"/>
            <a:cs typeface="Avenir Book" charset="0"/>
          </a:endParaRPr>
        </a:p>
      </dgm:t>
    </dgm:pt>
    <dgm:pt modelId="{B38AD441-F37E-4DA9-B424-624A6CCC827F}" type="sibTrans" cxnId="{C7A16F12-A712-413F-B53E-4F5863933AA9}">
      <dgm:prSet/>
      <dgm:spPr/>
      <dgm:t>
        <a:bodyPr/>
        <a:lstStyle/>
        <a:p>
          <a:endParaRPr lang="en-US">
            <a:latin typeface="Avenir Book" charset="0"/>
            <a:ea typeface="Avenir Book" charset="0"/>
            <a:cs typeface="Avenir Book" charset="0"/>
          </a:endParaRPr>
        </a:p>
      </dgm:t>
    </dgm:pt>
    <dgm:pt modelId="{90FB2C39-EC5E-4D19-8FAC-4AFDDC15E074}">
      <dgm:prSet/>
      <dgm:spPr>
        <a:solidFill>
          <a:srgbClr val="87D6F4"/>
        </a:solidFill>
      </dgm:spPr>
      <dgm:t>
        <a:bodyPr/>
        <a:lstStyle/>
        <a:p>
          <a:pPr rtl="0"/>
          <a:r>
            <a:rPr lang="en-US" dirty="0" smtClean="0">
              <a:latin typeface="Avenir Book" charset="0"/>
              <a:ea typeface="Avenir Book" charset="0"/>
              <a:cs typeface="Avenir Book" charset="0"/>
            </a:rPr>
            <a:t>Test voltage and trip settings must be specified by the manufacturer in accordance with the safety standard.</a:t>
          </a:r>
          <a:endParaRPr lang="en-US" dirty="0">
            <a:latin typeface="Avenir Book" charset="0"/>
            <a:ea typeface="Avenir Book" charset="0"/>
            <a:cs typeface="Avenir Book" charset="0"/>
          </a:endParaRPr>
        </a:p>
      </dgm:t>
    </dgm:pt>
    <dgm:pt modelId="{733978E5-E80F-499F-82C8-7422E15234DC}" type="parTrans" cxnId="{C6E41B87-AFA5-49A0-AC3E-F8F76CD54B28}">
      <dgm:prSet/>
      <dgm:spPr/>
      <dgm:t>
        <a:bodyPr/>
        <a:lstStyle/>
        <a:p>
          <a:endParaRPr lang="en-US">
            <a:latin typeface="Avenir Book" charset="0"/>
            <a:ea typeface="Avenir Book" charset="0"/>
            <a:cs typeface="Avenir Book" charset="0"/>
          </a:endParaRPr>
        </a:p>
      </dgm:t>
    </dgm:pt>
    <dgm:pt modelId="{9D1E91A6-0CA6-40BB-BD1B-D6C7578FBF67}" type="sibTrans" cxnId="{C6E41B87-AFA5-49A0-AC3E-F8F76CD54B28}">
      <dgm:prSet/>
      <dgm:spPr/>
      <dgm:t>
        <a:bodyPr/>
        <a:lstStyle/>
        <a:p>
          <a:endParaRPr lang="en-US">
            <a:latin typeface="Avenir Book" charset="0"/>
            <a:ea typeface="Avenir Book" charset="0"/>
            <a:cs typeface="Avenir Book" charset="0"/>
          </a:endParaRPr>
        </a:p>
      </dgm:t>
    </dgm:pt>
    <dgm:pt modelId="{0FA21E5D-A11C-4D21-8B4B-EB4E93D3F835}">
      <dgm:prSet/>
      <dgm:spPr>
        <a:solidFill>
          <a:srgbClr val="87D6F4"/>
        </a:solidFill>
      </dgm:spPr>
      <dgm:t>
        <a:bodyPr/>
        <a:lstStyle/>
        <a:p>
          <a:pPr rtl="0"/>
          <a:r>
            <a:rPr lang="en-US" dirty="0" smtClean="0">
              <a:latin typeface="Avenir Book" charset="0"/>
              <a:ea typeface="Avenir Book" charset="0"/>
              <a:cs typeface="Avenir Book" charset="0"/>
            </a:rPr>
            <a:t>Most standards specify the test voltage to be calculated using the following formula: 2 x Products Rated Voltage plus 1000V</a:t>
          </a:r>
          <a:endParaRPr lang="en-US" dirty="0">
            <a:latin typeface="Avenir Book" charset="0"/>
            <a:ea typeface="Avenir Book" charset="0"/>
            <a:cs typeface="Avenir Book" charset="0"/>
          </a:endParaRPr>
        </a:p>
      </dgm:t>
    </dgm:pt>
    <dgm:pt modelId="{860923F8-01DE-4F44-8803-8D832633BB82}" type="parTrans" cxnId="{6A8AC07D-5BC4-45A8-93A3-6B01BC334F59}">
      <dgm:prSet/>
      <dgm:spPr/>
      <dgm:t>
        <a:bodyPr/>
        <a:lstStyle/>
        <a:p>
          <a:endParaRPr lang="en-US">
            <a:latin typeface="Avenir Book" charset="0"/>
            <a:ea typeface="Avenir Book" charset="0"/>
            <a:cs typeface="Avenir Book" charset="0"/>
          </a:endParaRPr>
        </a:p>
      </dgm:t>
    </dgm:pt>
    <dgm:pt modelId="{92F588FE-256B-458B-ACCE-674545225171}" type="sibTrans" cxnId="{6A8AC07D-5BC4-45A8-93A3-6B01BC334F59}">
      <dgm:prSet/>
      <dgm:spPr/>
      <dgm:t>
        <a:bodyPr/>
        <a:lstStyle/>
        <a:p>
          <a:endParaRPr lang="en-US">
            <a:latin typeface="Avenir Book" charset="0"/>
            <a:ea typeface="Avenir Book" charset="0"/>
            <a:cs typeface="Avenir Book" charset="0"/>
          </a:endParaRPr>
        </a:p>
      </dgm:t>
    </dgm:pt>
    <dgm:pt modelId="{9E259669-9FD8-4F73-A805-4D931993B6B2}" type="pres">
      <dgm:prSet presAssocID="{2F561539-F39A-40EF-9A17-8245DC2ECE36}" presName="Name0" presStyleCnt="0">
        <dgm:presLayoutVars>
          <dgm:dir/>
          <dgm:animLvl val="lvl"/>
          <dgm:resizeHandles val="exact"/>
        </dgm:presLayoutVars>
      </dgm:prSet>
      <dgm:spPr/>
      <dgm:t>
        <a:bodyPr/>
        <a:lstStyle/>
        <a:p>
          <a:endParaRPr lang="en-US"/>
        </a:p>
      </dgm:t>
    </dgm:pt>
    <dgm:pt modelId="{31E793AF-F5B8-43C9-B508-030E6DC11F24}" type="pres">
      <dgm:prSet presAssocID="{0FA21E5D-A11C-4D21-8B4B-EB4E93D3F835}" presName="boxAndChildren" presStyleCnt="0"/>
      <dgm:spPr/>
    </dgm:pt>
    <dgm:pt modelId="{2C7F9E8A-52E7-4E61-BA85-D0FDBA7F00DC}" type="pres">
      <dgm:prSet presAssocID="{0FA21E5D-A11C-4D21-8B4B-EB4E93D3F835}" presName="parentTextBox" presStyleLbl="node1" presStyleIdx="0" presStyleCnt="4"/>
      <dgm:spPr/>
      <dgm:t>
        <a:bodyPr/>
        <a:lstStyle/>
        <a:p>
          <a:endParaRPr lang="en-US"/>
        </a:p>
      </dgm:t>
    </dgm:pt>
    <dgm:pt modelId="{559D60FF-F571-4331-9EF5-314530A077BD}" type="pres">
      <dgm:prSet presAssocID="{9D1E91A6-0CA6-40BB-BD1B-D6C7578FBF67}" presName="sp" presStyleCnt="0"/>
      <dgm:spPr/>
    </dgm:pt>
    <dgm:pt modelId="{3A16373F-22E2-4629-8C71-85CF0F9B94A9}" type="pres">
      <dgm:prSet presAssocID="{90FB2C39-EC5E-4D19-8FAC-4AFDDC15E074}" presName="arrowAndChildren" presStyleCnt="0"/>
      <dgm:spPr/>
    </dgm:pt>
    <dgm:pt modelId="{ED46371B-3DC8-44EF-9B22-8BA05B735372}" type="pres">
      <dgm:prSet presAssocID="{90FB2C39-EC5E-4D19-8FAC-4AFDDC15E074}" presName="parentTextArrow" presStyleLbl="node1" presStyleIdx="1" presStyleCnt="4"/>
      <dgm:spPr/>
      <dgm:t>
        <a:bodyPr/>
        <a:lstStyle/>
        <a:p>
          <a:endParaRPr lang="en-US"/>
        </a:p>
      </dgm:t>
    </dgm:pt>
    <dgm:pt modelId="{5B9DB06E-64A5-4EB9-8DFB-07DB0362B60A}" type="pres">
      <dgm:prSet presAssocID="{B38AD441-F37E-4DA9-B424-624A6CCC827F}" presName="sp" presStyleCnt="0"/>
      <dgm:spPr/>
    </dgm:pt>
    <dgm:pt modelId="{84302AC1-E497-4077-BF55-4E76D4E21585}" type="pres">
      <dgm:prSet presAssocID="{9E0B492B-931F-4772-A568-E5FBDFBD5836}" presName="arrowAndChildren" presStyleCnt="0"/>
      <dgm:spPr/>
    </dgm:pt>
    <dgm:pt modelId="{F23CE434-A848-435E-95BA-852CFB5C9D7C}" type="pres">
      <dgm:prSet presAssocID="{9E0B492B-931F-4772-A568-E5FBDFBD5836}" presName="parentTextArrow" presStyleLbl="node1" presStyleIdx="2" presStyleCnt="4"/>
      <dgm:spPr/>
      <dgm:t>
        <a:bodyPr/>
        <a:lstStyle/>
        <a:p>
          <a:endParaRPr lang="en-US"/>
        </a:p>
      </dgm:t>
    </dgm:pt>
    <dgm:pt modelId="{D4CC1CD5-BD01-4C29-BC75-1D5E6EA8E949}" type="pres">
      <dgm:prSet presAssocID="{46BE1869-B019-4784-B85A-B0DFBB1F14B8}" presName="sp" presStyleCnt="0"/>
      <dgm:spPr/>
    </dgm:pt>
    <dgm:pt modelId="{AF4BFD72-33A3-412D-8E39-F2AD6167502A}" type="pres">
      <dgm:prSet presAssocID="{19166BCF-A709-451E-8820-F7E02B4CE989}" presName="arrowAndChildren" presStyleCnt="0"/>
      <dgm:spPr/>
    </dgm:pt>
    <dgm:pt modelId="{38BD26DD-3959-440A-A6D1-A405EBDC0119}" type="pres">
      <dgm:prSet presAssocID="{19166BCF-A709-451E-8820-F7E02B4CE989}" presName="parentTextArrow" presStyleLbl="node1" presStyleIdx="3" presStyleCnt="4"/>
      <dgm:spPr/>
      <dgm:t>
        <a:bodyPr/>
        <a:lstStyle/>
        <a:p>
          <a:endParaRPr lang="en-US"/>
        </a:p>
      </dgm:t>
    </dgm:pt>
  </dgm:ptLst>
  <dgm:cxnLst>
    <dgm:cxn modelId="{38D97FB4-4348-4C29-B1DD-565EC1D02309}" type="presOf" srcId="{2F561539-F39A-40EF-9A17-8245DC2ECE36}" destId="{9E259669-9FD8-4F73-A805-4D931993B6B2}" srcOrd="0" destOrd="0" presId="urn:microsoft.com/office/officeart/2005/8/layout/process4"/>
    <dgm:cxn modelId="{6A8AC07D-5BC4-45A8-93A3-6B01BC334F59}" srcId="{2F561539-F39A-40EF-9A17-8245DC2ECE36}" destId="{0FA21E5D-A11C-4D21-8B4B-EB4E93D3F835}" srcOrd="3" destOrd="0" parTransId="{860923F8-01DE-4F44-8803-8D832633BB82}" sibTransId="{92F588FE-256B-458B-ACCE-674545225171}"/>
    <dgm:cxn modelId="{F5951D09-423A-4C49-98EF-66E69301C743}" type="presOf" srcId="{0FA21E5D-A11C-4D21-8B4B-EB4E93D3F835}" destId="{2C7F9E8A-52E7-4E61-BA85-D0FDBA7F00DC}" srcOrd="0" destOrd="0" presId="urn:microsoft.com/office/officeart/2005/8/layout/process4"/>
    <dgm:cxn modelId="{C7A16F12-A712-413F-B53E-4F5863933AA9}" srcId="{2F561539-F39A-40EF-9A17-8245DC2ECE36}" destId="{9E0B492B-931F-4772-A568-E5FBDFBD5836}" srcOrd="1" destOrd="0" parTransId="{8EE0DBB6-6317-49B3-BAB6-4DBB0E753910}" sibTransId="{B38AD441-F37E-4DA9-B424-624A6CCC827F}"/>
    <dgm:cxn modelId="{C6E41B87-AFA5-49A0-AC3E-F8F76CD54B28}" srcId="{2F561539-F39A-40EF-9A17-8245DC2ECE36}" destId="{90FB2C39-EC5E-4D19-8FAC-4AFDDC15E074}" srcOrd="2" destOrd="0" parTransId="{733978E5-E80F-499F-82C8-7422E15234DC}" sibTransId="{9D1E91A6-0CA6-40BB-BD1B-D6C7578FBF67}"/>
    <dgm:cxn modelId="{4E1CE905-79C5-4C32-8587-02F45BFE797F}" type="presOf" srcId="{19166BCF-A709-451E-8820-F7E02B4CE989}" destId="{38BD26DD-3959-440A-A6D1-A405EBDC0119}" srcOrd="0" destOrd="0" presId="urn:microsoft.com/office/officeart/2005/8/layout/process4"/>
    <dgm:cxn modelId="{89C276C7-4D49-4439-9F2E-5A8B6685079E}" type="presOf" srcId="{90FB2C39-EC5E-4D19-8FAC-4AFDDC15E074}" destId="{ED46371B-3DC8-44EF-9B22-8BA05B735372}" srcOrd="0" destOrd="0" presId="urn:microsoft.com/office/officeart/2005/8/layout/process4"/>
    <dgm:cxn modelId="{2AC91A5D-58D0-42F9-A0C1-F8F0953AAED8}" srcId="{2F561539-F39A-40EF-9A17-8245DC2ECE36}" destId="{19166BCF-A709-451E-8820-F7E02B4CE989}" srcOrd="0" destOrd="0" parTransId="{4B3FF75B-7403-498B-9FEE-82F614A9922B}" sibTransId="{46BE1869-B019-4784-B85A-B0DFBB1F14B8}"/>
    <dgm:cxn modelId="{64DC69AB-2554-47A5-98A6-A465F940160B}" type="presOf" srcId="{9E0B492B-931F-4772-A568-E5FBDFBD5836}" destId="{F23CE434-A848-435E-95BA-852CFB5C9D7C}" srcOrd="0" destOrd="0" presId="urn:microsoft.com/office/officeart/2005/8/layout/process4"/>
    <dgm:cxn modelId="{E61A169A-F895-46AF-AE5C-A0BCE6F0B299}" type="presParOf" srcId="{9E259669-9FD8-4F73-A805-4D931993B6B2}" destId="{31E793AF-F5B8-43C9-B508-030E6DC11F24}" srcOrd="0" destOrd="0" presId="urn:microsoft.com/office/officeart/2005/8/layout/process4"/>
    <dgm:cxn modelId="{D3EE5C44-8379-4FFD-8F35-64530C18A39C}" type="presParOf" srcId="{31E793AF-F5B8-43C9-B508-030E6DC11F24}" destId="{2C7F9E8A-52E7-4E61-BA85-D0FDBA7F00DC}" srcOrd="0" destOrd="0" presId="urn:microsoft.com/office/officeart/2005/8/layout/process4"/>
    <dgm:cxn modelId="{2E7739F8-8091-4B1F-A7CA-5231D7C80A61}" type="presParOf" srcId="{9E259669-9FD8-4F73-A805-4D931993B6B2}" destId="{559D60FF-F571-4331-9EF5-314530A077BD}" srcOrd="1" destOrd="0" presId="urn:microsoft.com/office/officeart/2005/8/layout/process4"/>
    <dgm:cxn modelId="{0088DED6-EC87-4289-B2FE-D8583220BADE}" type="presParOf" srcId="{9E259669-9FD8-4F73-A805-4D931993B6B2}" destId="{3A16373F-22E2-4629-8C71-85CF0F9B94A9}" srcOrd="2" destOrd="0" presId="urn:microsoft.com/office/officeart/2005/8/layout/process4"/>
    <dgm:cxn modelId="{28BDDCE2-CDF3-4B68-8393-8AC89512E0BA}" type="presParOf" srcId="{3A16373F-22E2-4629-8C71-85CF0F9B94A9}" destId="{ED46371B-3DC8-44EF-9B22-8BA05B735372}" srcOrd="0" destOrd="0" presId="urn:microsoft.com/office/officeart/2005/8/layout/process4"/>
    <dgm:cxn modelId="{6613BFF1-8719-430F-B32E-42A7A12406DB}" type="presParOf" srcId="{9E259669-9FD8-4F73-A805-4D931993B6B2}" destId="{5B9DB06E-64A5-4EB9-8DFB-07DB0362B60A}" srcOrd="3" destOrd="0" presId="urn:microsoft.com/office/officeart/2005/8/layout/process4"/>
    <dgm:cxn modelId="{C88CCFA2-A125-4E06-B8F5-038A5DB5B001}" type="presParOf" srcId="{9E259669-9FD8-4F73-A805-4D931993B6B2}" destId="{84302AC1-E497-4077-BF55-4E76D4E21585}" srcOrd="4" destOrd="0" presId="urn:microsoft.com/office/officeart/2005/8/layout/process4"/>
    <dgm:cxn modelId="{740E4D98-2AA4-4796-8E7E-CAFA3E62529A}" type="presParOf" srcId="{84302AC1-E497-4077-BF55-4E76D4E21585}" destId="{F23CE434-A848-435E-95BA-852CFB5C9D7C}" srcOrd="0" destOrd="0" presId="urn:microsoft.com/office/officeart/2005/8/layout/process4"/>
    <dgm:cxn modelId="{1AC0BA82-D336-4976-9C7D-8B08E5E527B9}" type="presParOf" srcId="{9E259669-9FD8-4F73-A805-4D931993B6B2}" destId="{D4CC1CD5-BD01-4C29-BC75-1D5E6EA8E949}" srcOrd="5" destOrd="0" presId="urn:microsoft.com/office/officeart/2005/8/layout/process4"/>
    <dgm:cxn modelId="{6475005C-5383-45E0-AE15-B559C4664156}" type="presParOf" srcId="{9E259669-9FD8-4F73-A805-4D931993B6B2}" destId="{AF4BFD72-33A3-412D-8E39-F2AD6167502A}" srcOrd="6" destOrd="0" presId="urn:microsoft.com/office/officeart/2005/8/layout/process4"/>
    <dgm:cxn modelId="{EB8E8597-B1AE-4631-838B-F997BCD31870}" type="presParOf" srcId="{AF4BFD72-33A3-412D-8E39-F2AD6167502A}" destId="{38BD26DD-3959-440A-A6D1-A405EBDC0119}"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93A0B04-2189-4A13-AFD8-BDA0D9AB9B8A}"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0575E84D-A4C2-49AC-924C-B2BAA0CD530D}">
      <dgm:prSet custT="1"/>
      <dgm:spPr>
        <a:solidFill>
          <a:srgbClr val="87D6F4"/>
        </a:solidFill>
      </dgm:spPr>
      <dgm:t>
        <a:bodyPr/>
        <a:lstStyle/>
        <a:p>
          <a:pPr rtl="0"/>
          <a:r>
            <a:rPr lang="en-US" sz="1600" dirty="0" smtClean="0">
              <a:latin typeface="Avenir Book" charset="0"/>
              <a:ea typeface="Avenir Book" charset="0"/>
              <a:cs typeface="Avenir Book" charset="0"/>
            </a:rPr>
            <a:t>Similar to a DC Dielectric Withstand Test.</a:t>
          </a:r>
          <a:endParaRPr lang="en-US" sz="1600" dirty="0">
            <a:latin typeface="Avenir Book" charset="0"/>
            <a:ea typeface="Avenir Book" charset="0"/>
            <a:cs typeface="Avenir Book" charset="0"/>
          </a:endParaRPr>
        </a:p>
      </dgm:t>
    </dgm:pt>
    <dgm:pt modelId="{1423DF1B-65C4-44EB-9F47-B23D4C2D15E5}" type="parTrans" cxnId="{5A399291-8990-4079-B08C-C44DBF21CE48}">
      <dgm:prSet/>
      <dgm:spPr/>
      <dgm:t>
        <a:bodyPr/>
        <a:lstStyle/>
        <a:p>
          <a:endParaRPr lang="en-US" sz="1600">
            <a:latin typeface="Avenir Book" charset="0"/>
            <a:ea typeface="Avenir Book" charset="0"/>
            <a:cs typeface="Avenir Book" charset="0"/>
          </a:endParaRPr>
        </a:p>
      </dgm:t>
    </dgm:pt>
    <dgm:pt modelId="{7D492871-EED5-4756-8DA4-E6F2CF9D3E00}" type="sibTrans" cxnId="{5A399291-8990-4079-B08C-C44DBF21CE48}">
      <dgm:prSet/>
      <dgm:spPr/>
      <dgm:t>
        <a:bodyPr/>
        <a:lstStyle/>
        <a:p>
          <a:endParaRPr lang="en-US" sz="1600">
            <a:latin typeface="Avenir Book" charset="0"/>
            <a:ea typeface="Avenir Book" charset="0"/>
            <a:cs typeface="Avenir Book" charset="0"/>
          </a:endParaRPr>
        </a:p>
      </dgm:t>
    </dgm:pt>
    <dgm:pt modelId="{18495321-865B-40E4-B43F-0C9B843AE7F6}">
      <dgm:prSet custT="1"/>
      <dgm:spPr>
        <a:solidFill>
          <a:srgbClr val="87D6F4"/>
        </a:solidFill>
      </dgm:spPr>
      <dgm:t>
        <a:bodyPr/>
        <a:lstStyle/>
        <a:p>
          <a:pPr rtl="0"/>
          <a:r>
            <a:rPr lang="en-US" sz="1600" dirty="0" smtClean="0">
              <a:latin typeface="Avenir Book" charset="0"/>
              <a:ea typeface="Avenir Book" charset="0"/>
              <a:cs typeface="Avenir Book" charset="0"/>
            </a:rPr>
            <a:t>Stresses the same insulation on a product as the </a:t>
          </a:r>
          <a:r>
            <a:rPr lang="en-US" sz="1600" dirty="0" err="1" smtClean="0">
              <a:latin typeface="Avenir Book" charset="0"/>
              <a:ea typeface="Avenir Book" charset="0"/>
              <a:cs typeface="Avenir Book" charset="0"/>
            </a:rPr>
            <a:t>hipot</a:t>
          </a:r>
          <a:r>
            <a:rPr lang="en-US" sz="1600" dirty="0" smtClean="0">
              <a:latin typeface="Avenir Book" charset="0"/>
              <a:ea typeface="Avenir Book" charset="0"/>
              <a:cs typeface="Avenir Book" charset="0"/>
            </a:rPr>
            <a:t> test.</a:t>
          </a:r>
          <a:endParaRPr lang="en-US" sz="1600" dirty="0">
            <a:latin typeface="Avenir Book" charset="0"/>
            <a:ea typeface="Avenir Book" charset="0"/>
            <a:cs typeface="Avenir Book" charset="0"/>
          </a:endParaRPr>
        </a:p>
      </dgm:t>
    </dgm:pt>
    <dgm:pt modelId="{C6C3BB62-AB9B-4959-B7CC-22FFDA618E1C}" type="parTrans" cxnId="{15B15549-9C2A-4C0A-8ABB-530676AF5417}">
      <dgm:prSet/>
      <dgm:spPr/>
      <dgm:t>
        <a:bodyPr/>
        <a:lstStyle/>
        <a:p>
          <a:endParaRPr lang="en-US" sz="1600">
            <a:latin typeface="Avenir Book" charset="0"/>
            <a:ea typeface="Avenir Book" charset="0"/>
            <a:cs typeface="Avenir Book" charset="0"/>
          </a:endParaRPr>
        </a:p>
      </dgm:t>
    </dgm:pt>
    <dgm:pt modelId="{8293DF69-33F1-4557-BC0D-7A47D79E9900}" type="sibTrans" cxnId="{15B15549-9C2A-4C0A-8ABB-530676AF5417}">
      <dgm:prSet/>
      <dgm:spPr/>
      <dgm:t>
        <a:bodyPr/>
        <a:lstStyle/>
        <a:p>
          <a:endParaRPr lang="en-US" sz="1600">
            <a:latin typeface="Avenir Book" charset="0"/>
            <a:ea typeface="Avenir Book" charset="0"/>
            <a:cs typeface="Avenir Book" charset="0"/>
          </a:endParaRPr>
        </a:p>
      </dgm:t>
    </dgm:pt>
    <dgm:pt modelId="{9E2DC3FD-6426-4062-928E-C8331DBA7AB4}">
      <dgm:prSet custT="1"/>
      <dgm:spPr>
        <a:solidFill>
          <a:srgbClr val="87D6F4"/>
        </a:solidFill>
      </dgm:spPr>
      <dgm:t>
        <a:bodyPr/>
        <a:lstStyle/>
        <a:p>
          <a:pPr rtl="0"/>
          <a:r>
            <a:rPr lang="en-US" sz="1600" dirty="0" smtClean="0">
              <a:latin typeface="Avenir Book" charset="0"/>
              <a:ea typeface="Avenir Book" charset="0"/>
              <a:cs typeface="Avenir Book" charset="0"/>
            </a:rPr>
            <a:t>Provides a quantifiable value of the product’s insulation in a resistance measurement .</a:t>
          </a:r>
          <a:endParaRPr lang="en-US" sz="1600" dirty="0">
            <a:latin typeface="Avenir Book" charset="0"/>
            <a:ea typeface="Avenir Book" charset="0"/>
            <a:cs typeface="Avenir Book" charset="0"/>
          </a:endParaRPr>
        </a:p>
      </dgm:t>
    </dgm:pt>
    <dgm:pt modelId="{34AA0A24-57B7-402A-B87D-B59BA97FE1C6}" type="parTrans" cxnId="{8CBDE554-59E9-4A76-8F7A-79C12EF679B7}">
      <dgm:prSet/>
      <dgm:spPr/>
      <dgm:t>
        <a:bodyPr/>
        <a:lstStyle/>
        <a:p>
          <a:endParaRPr lang="en-US" sz="1600">
            <a:latin typeface="Avenir Book" charset="0"/>
            <a:ea typeface="Avenir Book" charset="0"/>
            <a:cs typeface="Avenir Book" charset="0"/>
          </a:endParaRPr>
        </a:p>
      </dgm:t>
    </dgm:pt>
    <dgm:pt modelId="{50E9BD3E-A0FE-4B3F-AB2F-C694E185A710}" type="sibTrans" cxnId="{8CBDE554-59E9-4A76-8F7A-79C12EF679B7}">
      <dgm:prSet/>
      <dgm:spPr/>
      <dgm:t>
        <a:bodyPr/>
        <a:lstStyle/>
        <a:p>
          <a:endParaRPr lang="en-US" sz="1600">
            <a:latin typeface="Avenir Book" charset="0"/>
            <a:ea typeface="Avenir Book" charset="0"/>
            <a:cs typeface="Avenir Book" charset="0"/>
          </a:endParaRPr>
        </a:p>
      </dgm:t>
    </dgm:pt>
    <dgm:pt modelId="{5823C083-CB1B-4EF3-AE8D-650F73A3E133}">
      <dgm:prSet custT="1"/>
      <dgm:spPr>
        <a:solidFill>
          <a:srgbClr val="87D6F4"/>
        </a:solidFill>
      </dgm:spPr>
      <dgm:t>
        <a:bodyPr/>
        <a:lstStyle/>
        <a:p>
          <a:pPr rtl="0"/>
          <a:r>
            <a:rPr lang="en-US" sz="1600" dirty="0" smtClean="0">
              <a:latin typeface="Avenir Book" charset="0"/>
              <a:ea typeface="Avenir Book" charset="0"/>
              <a:cs typeface="Avenir Book" charset="0"/>
            </a:rPr>
            <a:t>Commonly performed on serviced and repaired units to verify product integrity.</a:t>
          </a:r>
          <a:endParaRPr lang="en-US" sz="1600" dirty="0">
            <a:latin typeface="Avenir Book" charset="0"/>
            <a:ea typeface="Avenir Book" charset="0"/>
            <a:cs typeface="Avenir Book" charset="0"/>
          </a:endParaRPr>
        </a:p>
      </dgm:t>
    </dgm:pt>
    <dgm:pt modelId="{3F31A658-98C0-4A58-8EBB-C49D7179CA88}" type="parTrans" cxnId="{CAB0473B-D337-4671-81ED-6A1BB24F50A6}">
      <dgm:prSet/>
      <dgm:spPr/>
      <dgm:t>
        <a:bodyPr/>
        <a:lstStyle/>
        <a:p>
          <a:endParaRPr lang="en-US" sz="1600">
            <a:latin typeface="Avenir Book" charset="0"/>
            <a:ea typeface="Avenir Book" charset="0"/>
            <a:cs typeface="Avenir Book" charset="0"/>
          </a:endParaRPr>
        </a:p>
      </dgm:t>
    </dgm:pt>
    <dgm:pt modelId="{E5520587-6FC7-4E39-BD60-E45C526CFDCF}" type="sibTrans" cxnId="{CAB0473B-D337-4671-81ED-6A1BB24F50A6}">
      <dgm:prSet/>
      <dgm:spPr/>
      <dgm:t>
        <a:bodyPr/>
        <a:lstStyle/>
        <a:p>
          <a:endParaRPr lang="en-US" sz="1600">
            <a:latin typeface="Avenir Book" charset="0"/>
            <a:ea typeface="Avenir Book" charset="0"/>
            <a:cs typeface="Avenir Book" charset="0"/>
          </a:endParaRPr>
        </a:p>
      </dgm:t>
    </dgm:pt>
    <dgm:pt modelId="{E4FCD3A6-9EDA-4806-BCB8-5D8440180354}">
      <dgm:prSet custT="1"/>
      <dgm:spPr>
        <a:solidFill>
          <a:srgbClr val="87D6F4"/>
        </a:solidFill>
      </dgm:spPr>
      <dgm:t>
        <a:bodyPr/>
        <a:lstStyle/>
        <a:p>
          <a:pPr rtl="0"/>
          <a:r>
            <a:rPr lang="en-US" sz="1600" dirty="0" smtClean="0">
              <a:latin typeface="Avenir Book" charset="0"/>
              <a:ea typeface="Avenir Book" charset="0"/>
              <a:cs typeface="Avenir Book" charset="0"/>
            </a:rPr>
            <a:t>Most standards specify test voltage at 500 or 1000 Volts.</a:t>
          </a:r>
          <a:endParaRPr lang="en-US" sz="1600" dirty="0">
            <a:latin typeface="Avenir Book" charset="0"/>
            <a:ea typeface="Avenir Book" charset="0"/>
            <a:cs typeface="Avenir Book" charset="0"/>
          </a:endParaRPr>
        </a:p>
      </dgm:t>
    </dgm:pt>
    <dgm:pt modelId="{39F34344-868B-4B33-B2B5-5AC078E07665}" type="parTrans" cxnId="{543FCB3D-DB46-4202-A770-A24E0E38B6DF}">
      <dgm:prSet/>
      <dgm:spPr/>
      <dgm:t>
        <a:bodyPr/>
        <a:lstStyle/>
        <a:p>
          <a:endParaRPr lang="en-US" sz="1600">
            <a:latin typeface="Avenir Book" charset="0"/>
            <a:ea typeface="Avenir Book" charset="0"/>
            <a:cs typeface="Avenir Book" charset="0"/>
          </a:endParaRPr>
        </a:p>
      </dgm:t>
    </dgm:pt>
    <dgm:pt modelId="{B8830003-B0C4-4651-9DEF-6ED6E404CBD0}" type="sibTrans" cxnId="{543FCB3D-DB46-4202-A770-A24E0E38B6DF}">
      <dgm:prSet/>
      <dgm:spPr/>
      <dgm:t>
        <a:bodyPr/>
        <a:lstStyle/>
        <a:p>
          <a:endParaRPr lang="en-US" sz="1600">
            <a:latin typeface="Avenir Book" charset="0"/>
            <a:ea typeface="Avenir Book" charset="0"/>
            <a:cs typeface="Avenir Book" charset="0"/>
          </a:endParaRPr>
        </a:p>
      </dgm:t>
    </dgm:pt>
    <dgm:pt modelId="{76AE97E0-6F10-43EB-A24D-B214A5A39CF9}" type="pres">
      <dgm:prSet presAssocID="{093A0B04-2189-4A13-AFD8-BDA0D9AB9B8A}" presName="Name0" presStyleCnt="0">
        <dgm:presLayoutVars>
          <dgm:dir/>
          <dgm:animLvl val="lvl"/>
          <dgm:resizeHandles val="exact"/>
        </dgm:presLayoutVars>
      </dgm:prSet>
      <dgm:spPr/>
      <dgm:t>
        <a:bodyPr/>
        <a:lstStyle/>
        <a:p>
          <a:endParaRPr lang="en-US"/>
        </a:p>
      </dgm:t>
    </dgm:pt>
    <dgm:pt modelId="{5620D387-A316-4BBC-829F-7C45302671B3}" type="pres">
      <dgm:prSet presAssocID="{E4FCD3A6-9EDA-4806-BCB8-5D8440180354}" presName="boxAndChildren" presStyleCnt="0"/>
      <dgm:spPr/>
    </dgm:pt>
    <dgm:pt modelId="{38DB26BD-DDD5-484E-B76D-41C645F7358C}" type="pres">
      <dgm:prSet presAssocID="{E4FCD3A6-9EDA-4806-BCB8-5D8440180354}" presName="parentTextBox" presStyleLbl="node1" presStyleIdx="0" presStyleCnt="5"/>
      <dgm:spPr/>
      <dgm:t>
        <a:bodyPr/>
        <a:lstStyle/>
        <a:p>
          <a:endParaRPr lang="en-US"/>
        </a:p>
      </dgm:t>
    </dgm:pt>
    <dgm:pt modelId="{300F33CC-9AA7-4EDE-818E-261550E427FC}" type="pres">
      <dgm:prSet presAssocID="{E5520587-6FC7-4E39-BD60-E45C526CFDCF}" presName="sp" presStyleCnt="0"/>
      <dgm:spPr/>
    </dgm:pt>
    <dgm:pt modelId="{A77B6876-2FE5-4CA2-B959-50FB8EF895A7}" type="pres">
      <dgm:prSet presAssocID="{5823C083-CB1B-4EF3-AE8D-650F73A3E133}" presName="arrowAndChildren" presStyleCnt="0"/>
      <dgm:spPr/>
    </dgm:pt>
    <dgm:pt modelId="{54BC6C83-65A9-45D5-BE49-24013DD44944}" type="pres">
      <dgm:prSet presAssocID="{5823C083-CB1B-4EF3-AE8D-650F73A3E133}" presName="parentTextArrow" presStyleLbl="node1" presStyleIdx="1" presStyleCnt="5"/>
      <dgm:spPr/>
      <dgm:t>
        <a:bodyPr/>
        <a:lstStyle/>
        <a:p>
          <a:endParaRPr lang="en-US"/>
        </a:p>
      </dgm:t>
    </dgm:pt>
    <dgm:pt modelId="{F9AC62AF-AFAA-4BC8-947F-2CD3603A241B}" type="pres">
      <dgm:prSet presAssocID="{50E9BD3E-A0FE-4B3F-AB2F-C694E185A710}" presName="sp" presStyleCnt="0"/>
      <dgm:spPr/>
    </dgm:pt>
    <dgm:pt modelId="{DC5FE2FC-B74A-4E69-BA1E-2BD5B683919E}" type="pres">
      <dgm:prSet presAssocID="{9E2DC3FD-6426-4062-928E-C8331DBA7AB4}" presName="arrowAndChildren" presStyleCnt="0"/>
      <dgm:spPr/>
    </dgm:pt>
    <dgm:pt modelId="{3CEEE624-F2B5-494C-909F-04EF8D3E42EB}" type="pres">
      <dgm:prSet presAssocID="{9E2DC3FD-6426-4062-928E-C8331DBA7AB4}" presName="parentTextArrow" presStyleLbl="node1" presStyleIdx="2" presStyleCnt="5"/>
      <dgm:spPr/>
      <dgm:t>
        <a:bodyPr/>
        <a:lstStyle/>
        <a:p>
          <a:endParaRPr lang="en-US"/>
        </a:p>
      </dgm:t>
    </dgm:pt>
    <dgm:pt modelId="{C9466F60-1EE2-4116-97E5-3AD5FBCB6A36}" type="pres">
      <dgm:prSet presAssocID="{8293DF69-33F1-4557-BC0D-7A47D79E9900}" presName="sp" presStyleCnt="0"/>
      <dgm:spPr/>
    </dgm:pt>
    <dgm:pt modelId="{8818FB12-D0C1-41B8-BEA1-C49CB1BFC8BC}" type="pres">
      <dgm:prSet presAssocID="{18495321-865B-40E4-B43F-0C9B843AE7F6}" presName="arrowAndChildren" presStyleCnt="0"/>
      <dgm:spPr/>
    </dgm:pt>
    <dgm:pt modelId="{2BA0AB9A-6C71-4EF2-8A49-73041E95F232}" type="pres">
      <dgm:prSet presAssocID="{18495321-865B-40E4-B43F-0C9B843AE7F6}" presName="parentTextArrow" presStyleLbl="node1" presStyleIdx="3" presStyleCnt="5" custLinFactNeighborY="3734"/>
      <dgm:spPr/>
      <dgm:t>
        <a:bodyPr/>
        <a:lstStyle/>
        <a:p>
          <a:endParaRPr lang="en-US"/>
        </a:p>
      </dgm:t>
    </dgm:pt>
    <dgm:pt modelId="{0ED0034B-0E8B-43EC-A3E4-F84EE96AAADC}" type="pres">
      <dgm:prSet presAssocID="{7D492871-EED5-4756-8DA4-E6F2CF9D3E00}" presName="sp" presStyleCnt="0"/>
      <dgm:spPr/>
    </dgm:pt>
    <dgm:pt modelId="{15332ACF-6B26-48B6-B670-E5B3BBF830BA}" type="pres">
      <dgm:prSet presAssocID="{0575E84D-A4C2-49AC-924C-B2BAA0CD530D}" presName="arrowAndChildren" presStyleCnt="0"/>
      <dgm:spPr/>
    </dgm:pt>
    <dgm:pt modelId="{397EB58A-817D-4FD3-8582-ED2F77671CDC}" type="pres">
      <dgm:prSet presAssocID="{0575E84D-A4C2-49AC-924C-B2BAA0CD530D}" presName="parentTextArrow" presStyleLbl="node1" presStyleIdx="4" presStyleCnt="5"/>
      <dgm:spPr/>
      <dgm:t>
        <a:bodyPr/>
        <a:lstStyle/>
        <a:p>
          <a:endParaRPr lang="en-US"/>
        </a:p>
      </dgm:t>
    </dgm:pt>
  </dgm:ptLst>
  <dgm:cxnLst>
    <dgm:cxn modelId="{5A399291-8990-4079-B08C-C44DBF21CE48}" srcId="{093A0B04-2189-4A13-AFD8-BDA0D9AB9B8A}" destId="{0575E84D-A4C2-49AC-924C-B2BAA0CD530D}" srcOrd="0" destOrd="0" parTransId="{1423DF1B-65C4-44EB-9F47-B23D4C2D15E5}" sibTransId="{7D492871-EED5-4756-8DA4-E6F2CF9D3E00}"/>
    <dgm:cxn modelId="{60551861-4D74-4CED-8892-1894E5981A92}" type="presOf" srcId="{093A0B04-2189-4A13-AFD8-BDA0D9AB9B8A}" destId="{76AE97E0-6F10-43EB-A24D-B214A5A39CF9}" srcOrd="0" destOrd="0" presId="urn:microsoft.com/office/officeart/2005/8/layout/process4"/>
    <dgm:cxn modelId="{543FCB3D-DB46-4202-A770-A24E0E38B6DF}" srcId="{093A0B04-2189-4A13-AFD8-BDA0D9AB9B8A}" destId="{E4FCD3A6-9EDA-4806-BCB8-5D8440180354}" srcOrd="4" destOrd="0" parTransId="{39F34344-868B-4B33-B2B5-5AC078E07665}" sibTransId="{B8830003-B0C4-4651-9DEF-6ED6E404CBD0}"/>
    <dgm:cxn modelId="{9A8B8027-1DF3-439D-9A0F-7B33A9B050B1}" type="presOf" srcId="{5823C083-CB1B-4EF3-AE8D-650F73A3E133}" destId="{54BC6C83-65A9-45D5-BE49-24013DD44944}" srcOrd="0" destOrd="0" presId="urn:microsoft.com/office/officeart/2005/8/layout/process4"/>
    <dgm:cxn modelId="{917E03C8-8544-4B31-9892-BD20F52B275C}" type="presOf" srcId="{9E2DC3FD-6426-4062-928E-C8331DBA7AB4}" destId="{3CEEE624-F2B5-494C-909F-04EF8D3E42EB}" srcOrd="0" destOrd="0" presId="urn:microsoft.com/office/officeart/2005/8/layout/process4"/>
    <dgm:cxn modelId="{15B15549-9C2A-4C0A-8ABB-530676AF5417}" srcId="{093A0B04-2189-4A13-AFD8-BDA0D9AB9B8A}" destId="{18495321-865B-40E4-B43F-0C9B843AE7F6}" srcOrd="1" destOrd="0" parTransId="{C6C3BB62-AB9B-4959-B7CC-22FFDA618E1C}" sibTransId="{8293DF69-33F1-4557-BC0D-7A47D79E9900}"/>
    <dgm:cxn modelId="{2FD2BA39-288F-45EE-9124-7398A9AFF1F9}" type="presOf" srcId="{0575E84D-A4C2-49AC-924C-B2BAA0CD530D}" destId="{397EB58A-817D-4FD3-8582-ED2F77671CDC}" srcOrd="0" destOrd="0" presId="urn:microsoft.com/office/officeart/2005/8/layout/process4"/>
    <dgm:cxn modelId="{38915D7A-CC14-4DE9-93EB-9F5AC0F6A9C9}" type="presOf" srcId="{E4FCD3A6-9EDA-4806-BCB8-5D8440180354}" destId="{38DB26BD-DDD5-484E-B76D-41C645F7358C}" srcOrd="0" destOrd="0" presId="urn:microsoft.com/office/officeart/2005/8/layout/process4"/>
    <dgm:cxn modelId="{0C5351B0-FD31-4936-95BC-8FE9F0526DA2}" type="presOf" srcId="{18495321-865B-40E4-B43F-0C9B843AE7F6}" destId="{2BA0AB9A-6C71-4EF2-8A49-73041E95F232}" srcOrd="0" destOrd="0" presId="urn:microsoft.com/office/officeart/2005/8/layout/process4"/>
    <dgm:cxn modelId="{8CBDE554-59E9-4A76-8F7A-79C12EF679B7}" srcId="{093A0B04-2189-4A13-AFD8-BDA0D9AB9B8A}" destId="{9E2DC3FD-6426-4062-928E-C8331DBA7AB4}" srcOrd="2" destOrd="0" parTransId="{34AA0A24-57B7-402A-B87D-B59BA97FE1C6}" sibTransId="{50E9BD3E-A0FE-4B3F-AB2F-C694E185A710}"/>
    <dgm:cxn modelId="{CAB0473B-D337-4671-81ED-6A1BB24F50A6}" srcId="{093A0B04-2189-4A13-AFD8-BDA0D9AB9B8A}" destId="{5823C083-CB1B-4EF3-AE8D-650F73A3E133}" srcOrd="3" destOrd="0" parTransId="{3F31A658-98C0-4A58-8EBB-C49D7179CA88}" sibTransId="{E5520587-6FC7-4E39-BD60-E45C526CFDCF}"/>
    <dgm:cxn modelId="{390C6526-D9FD-40DC-8EBD-CB5562633A62}" type="presParOf" srcId="{76AE97E0-6F10-43EB-A24D-B214A5A39CF9}" destId="{5620D387-A316-4BBC-829F-7C45302671B3}" srcOrd="0" destOrd="0" presId="urn:microsoft.com/office/officeart/2005/8/layout/process4"/>
    <dgm:cxn modelId="{7CB2120B-71A5-4AD4-A88D-2F4849C7E72E}" type="presParOf" srcId="{5620D387-A316-4BBC-829F-7C45302671B3}" destId="{38DB26BD-DDD5-484E-B76D-41C645F7358C}" srcOrd="0" destOrd="0" presId="urn:microsoft.com/office/officeart/2005/8/layout/process4"/>
    <dgm:cxn modelId="{78445ABA-C3CA-48DB-B896-0E8E399A2D83}" type="presParOf" srcId="{76AE97E0-6F10-43EB-A24D-B214A5A39CF9}" destId="{300F33CC-9AA7-4EDE-818E-261550E427FC}" srcOrd="1" destOrd="0" presId="urn:microsoft.com/office/officeart/2005/8/layout/process4"/>
    <dgm:cxn modelId="{382EF90D-5EF0-4C43-BDCE-E9954D1B5F16}" type="presParOf" srcId="{76AE97E0-6F10-43EB-A24D-B214A5A39CF9}" destId="{A77B6876-2FE5-4CA2-B959-50FB8EF895A7}" srcOrd="2" destOrd="0" presId="urn:microsoft.com/office/officeart/2005/8/layout/process4"/>
    <dgm:cxn modelId="{4CA04245-5F84-4CA9-A766-4313DB80A9C9}" type="presParOf" srcId="{A77B6876-2FE5-4CA2-B959-50FB8EF895A7}" destId="{54BC6C83-65A9-45D5-BE49-24013DD44944}" srcOrd="0" destOrd="0" presId="urn:microsoft.com/office/officeart/2005/8/layout/process4"/>
    <dgm:cxn modelId="{1D4EC140-E553-4CD3-AFB9-2803573D297A}" type="presParOf" srcId="{76AE97E0-6F10-43EB-A24D-B214A5A39CF9}" destId="{F9AC62AF-AFAA-4BC8-947F-2CD3603A241B}" srcOrd="3" destOrd="0" presId="urn:microsoft.com/office/officeart/2005/8/layout/process4"/>
    <dgm:cxn modelId="{3C8019F6-9C67-4389-AF20-8B2D2279D88D}" type="presParOf" srcId="{76AE97E0-6F10-43EB-A24D-B214A5A39CF9}" destId="{DC5FE2FC-B74A-4E69-BA1E-2BD5B683919E}" srcOrd="4" destOrd="0" presId="urn:microsoft.com/office/officeart/2005/8/layout/process4"/>
    <dgm:cxn modelId="{50F27C78-A09A-43E4-A3C4-04C3F62BDC8C}" type="presParOf" srcId="{DC5FE2FC-B74A-4E69-BA1E-2BD5B683919E}" destId="{3CEEE624-F2B5-494C-909F-04EF8D3E42EB}" srcOrd="0" destOrd="0" presId="urn:microsoft.com/office/officeart/2005/8/layout/process4"/>
    <dgm:cxn modelId="{BD003A10-F247-4B73-939B-EAC180E9B146}" type="presParOf" srcId="{76AE97E0-6F10-43EB-A24D-B214A5A39CF9}" destId="{C9466F60-1EE2-4116-97E5-3AD5FBCB6A36}" srcOrd="5" destOrd="0" presId="urn:microsoft.com/office/officeart/2005/8/layout/process4"/>
    <dgm:cxn modelId="{04C1347A-739E-4B72-9B5C-DD000DA93D1C}" type="presParOf" srcId="{76AE97E0-6F10-43EB-A24D-B214A5A39CF9}" destId="{8818FB12-D0C1-41B8-BEA1-C49CB1BFC8BC}" srcOrd="6" destOrd="0" presId="urn:microsoft.com/office/officeart/2005/8/layout/process4"/>
    <dgm:cxn modelId="{B68998A0-8DB0-4563-B095-3E701FB3DDD4}" type="presParOf" srcId="{8818FB12-D0C1-41B8-BEA1-C49CB1BFC8BC}" destId="{2BA0AB9A-6C71-4EF2-8A49-73041E95F232}" srcOrd="0" destOrd="0" presId="urn:microsoft.com/office/officeart/2005/8/layout/process4"/>
    <dgm:cxn modelId="{C1D932CA-EC56-4698-97E8-F4F509C10AA3}" type="presParOf" srcId="{76AE97E0-6F10-43EB-A24D-B214A5A39CF9}" destId="{0ED0034B-0E8B-43EC-A3E4-F84EE96AAADC}" srcOrd="7" destOrd="0" presId="urn:microsoft.com/office/officeart/2005/8/layout/process4"/>
    <dgm:cxn modelId="{D50DB946-D051-4608-B06E-040AAC04D962}" type="presParOf" srcId="{76AE97E0-6F10-43EB-A24D-B214A5A39CF9}" destId="{15332ACF-6B26-48B6-B670-E5B3BBF830BA}" srcOrd="8" destOrd="0" presId="urn:microsoft.com/office/officeart/2005/8/layout/process4"/>
    <dgm:cxn modelId="{29DEC0C9-12F5-464B-9923-BDC3AACEF324}" type="presParOf" srcId="{15332ACF-6B26-48B6-B670-E5B3BBF830BA}" destId="{397EB58A-817D-4FD3-8582-ED2F77671CDC}"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5262D42-98D7-4F88-AB3F-0005BC158349}"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90B39C64-665B-48F2-ADB5-43560A25289E}">
      <dgm:prSet custT="1"/>
      <dgm:spPr>
        <a:solidFill>
          <a:srgbClr val="87D6F4"/>
        </a:solidFill>
      </dgm:spPr>
      <dgm:t>
        <a:bodyPr/>
        <a:lstStyle/>
        <a:p>
          <a:pPr rtl="0"/>
          <a:r>
            <a:rPr lang="en-US" sz="1600" dirty="0" smtClean="0">
              <a:latin typeface="Avenir Book" charset="0"/>
              <a:ea typeface="Avenir Book" charset="0"/>
              <a:cs typeface="Avenir Book" charset="0"/>
            </a:rPr>
            <a:t>Like other electrical safety tests, test parameters vary upon the standard.</a:t>
          </a:r>
          <a:endParaRPr lang="en-US" sz="1600" dirty="0">
            <a:latin typeface="Avenir Book" charset="0"/>
            <a:ea typeface="Avenir Book" charset="0"/>
            <a:cs typeface="Avenir Book" charset="0"/>
          </a:endParaRPr>
        </a:p>
      </dgm:t>
    </dgm:pt>
    <dgm:pt modelId="{DF045E68-2E20-4126-B73A-8868566E48ED}" type="parTrans" cxnId="{129FB207-C613-4C04-85F8-5F7E399314F5}">
      <dgm:prSet/>
      <dgm:spPr/>
      <dgm:t>
        <a:bodyPr/>
        <a:lstStyle/>
        <a:p>
          <a:endParaRPr lang="en-US" sz="1600">
            <a:latin typeface="Avenir Book" charset="0"/>
            <a:ea typeface="Avenir Book" charset="0"/>
            <a:cs typeface="Avenir Book" charset="0"/>
          </a:endParaRPr>
        </a:p>
      </dgm:t>
    </dgm:pt>
    <dgm:pt modelId="{4D3D0AEA-98E7-4183-9C14-3DA33E73DAEE}" type="sibTrans" cxnId="{129FB207-C613-4C04-85F8-5F7E399314F5}">
      <dgm:prSet/>
      <dgm:spPr/>
      <dgm:t>
        <a:bodyPr/>
        <a:lstStyle/>
        <a:p>
          <a:endParaRPr lang="en-US" sz="1600">
            <a:latin typeface="Avenir Book" charset="0"/>
            <a:ea typeface="Avenir Book" charset="0"/>
            <a:cs typeface="Avenir Book" charset="0"/>
          </a:endParaRPr>
        </a:p>
      </dgm:t>
    </dgm:pt>
    <dgm:pt modelId="{CA1BA7E8-F7A3-4D17-83E7-58E8D8184FD4}">
      <dgm:prSet custT="1"/>
      <dgm:spPr>
        <a:solidFill>
          <a:srgbClr val="87D6F4"/>
        </a:solidFill>
      </dgm:spPr>
      <dgm:t>
        <a:bodyPr/>
        <a:lstStyle/>
        <a:p>
          <a:pPr rtl="0"/>
          <a:r>
            <a:rPr lang="en-US" sz="1600" dirty="0" smtClean="0">
              <a:latin typeface="Avenir Book" charset="0"/>
              <a:ea typeface="Avenir Book" charset="0"/>
              <a:cs typeface="Avenir Book" charset="0"/>
            </a:rPr>
            <a:t>EN 60204-1 Safety Of Machinery, specifies a 500V DC test between the power circuit conductors and protective bonding circuit, the resistance shall not be less than 1M</a:t>
          </a:r>
          <a:r>
            <a:rPr lang="el-GR" sz="1600" dirty="0" smtClean="0">
              <a:latin typeface="Avenir Book" charset="0"/>
              <a:ea typeface="Avenir Book" charset="0"/>
              <a:cs typeface="Avenir Book" charset="0"/>
            </a:rPr>
            <a:t>Ω</a:t>
          </a:r>
          <a:r>
            <a:rPr lang="en-US" sz="1600" dirty="0" smtClean="0">
              <a:latin typeface="Avenir Book" charset="0"/>
              <a:ea typeface="Avenir Book" charset="0"/>
              <a:cs typeface="Avenir Book" charset="0"/>
            </a:rPr>
            <a:t>.</a:t>
          </a:r>
          <a:endParaRPr lang="en-US" sz="1600" dirty="0">
            <a:latin typeface="Avenir Book" charset="0"/>
            <a:ea typeface="Avenir Book" charset="0"/>
            <a:cs typeface="Avenir Book" charset="0"/>
          </a:endParaRPr>
        </a:p>
      </dgm:t>
    </dgm:pt>
    <dgm:pt modelId="{D2918721-F401-4186-9874-232CCF4F9E11}" type="parTrans" cxnId="{94E369FD-6290-4C65-A43D-B5414AE5129F}">
      <dgm:prSet/>
      <dgm:spPr/>
      <dgm:t>
        <a:bodyPr/>
        <a:lstStyle/>
        <a:p>
          <a:endParaRPr lang="en-US" sz="1600">
            <a:latin typeface="Avenir Book" charset="0"/>
            <a:ea typeface="Avenir Book" charset="0"/>
            <a:cs typeface="Avenir Book" charset="0"/>
          </a:endParaRPr>
        </a:p>
      </dgm:t>
    </dgm:pt>
    <dgm:pt modelId="{BBA003E5-C0DB-415A-AAF0-783D2B4450D7}" type="sibTrans" cxnId="{94E369FD-6290-4C65-A43D-B5414AE5129F}">
      <dgm:prSet/>
      <dgm:spPr/>
      <dgm:t>
        <a:bodyPr/>
        <a:lstStyle/>
        <a:p>
          <a:endParaRPr lang="en-US" sz="1600">
            <a:latin typeface="Avenir Book" charset="0"/>
            <a:ea typeface="Avenir Book" charset="0"/>
            <a:cs typeface="Avenir Book" charset="0"/>
          </a:endParaRPr>
        </a:p>
      </dgm:t>
    </dgm:pt>
    <dgm:pt modelId="{AB31B915-FACC-4124-A753-CA578BB23594}" type="pres">
      <dgm:prSet presAssocID="{E5262D42-98D7-4F88-AB3F-0005BC158349}" presName="Name0" presStyleCnt="0">
        <dgm:presLayoutVars>
          <dgm:dir/>
          <dgm:animLvl val="lvl"/>
          <dgm:resizeHandles val="exact"/>
        </dgm:presLayoutVars>
      </dgm:prSet>
      <dgm:spPr/>
      <dgm:t>
        <a:bodyPr/>
        <a:lstStyle/>
        <a:p>
          <a:endParaRPr lang="en-US"/>
        </a:p>
      </dgm:t>
    </dgm:pt>
    <dgm:pt modelId="{16075353-C1D8-4F75-872A-798385D6AAEB}" type="pres">
      <dgm:prSet presAssocID="{CA1BA7E8-F7A3-4D17-83E7-58E8D8184FD4}" presName="boxAndChildren" presStyleCnt="0"/>
      <dgm:spPr/>
    </dgm:pt>
    <dgm:pt modelId="{CD1FA4BD-847E-47E1-B0E3-E1D5798C0F6B}" type="pres">
      <dgm:prSet presAssocID="{CA1BA7E8-F7A3-4D17-83E7-58E8D8184FD4}" presName="parentTextBox" presStyleLbl="node1" presStyleIdx="0" presStyleCnt="2"/>
      <dgm:spPr/>
      <dgm:t>
        <a:bodyPr/>
        <a:lstStyle/>
        <a:p>
          <a:endParaRPr lang="en-US"/>
        </a:p>
      </dgm:t>
    </dgm:pt>
    <dgm:pt modelId="{BB6FB3F6-8A5F-47D5-A212-E42421268A3F}" type="pres">
      <dgm:prSet presAssocID="{4D3D0AEA-98E7-4183-9C14-3DA33E73DAEE}" presName="sp" presStyleCnt="0"/>
      <dgm:spPr/>
    </dgm:pt>
    <dgm:pt modelId="{A1C7CC76-8247-4CDD-8B04-CCACC604E647}" type="pres">
      <dgm:prSet presAssocID="{90B39C64-665B-48F2-ADB5-43560A25289E}" presName="arrowAndChildren" presStyleCnt="0"/>
      <dgm:spPr/>
    </dgm:pt>
    <dgm:pt modelId="{F00B8E6D-6DB1-4581-ABC4-8EC75760A293}" type="pres">
      <dgm:prSet presAssocID="{90B39C64-665B-48F2-ADB5-43560A25289E}" presName="parentTextArrow" presStyleLbl="node1" presStyleIdx="1" presStyleCnt="2"/>
      <dgm:spPr/>
      <dgm:t>
        <a:bodyPr/>
        <a:lstStyle/>
        <a:p>
          <a:endParaRPr lang="en-US"/>
        </a:p>
      </dgm:t>
    </dgm:pt>
  </dgm:ptLst>
  <dgm:cxnLst>
    <dgm:cxn modelId="{94E369FD-6290-4C65-A43D-B5414AE5129F}" srcId="{E5262D42-98D7-4F88-AB3F-0005BC158349}" destId="{CA1BA7E8-F7A3-4D17-83E7-58E8D8184FD4}" srcOrd="1" destOrd="0" parTransId="{D2918721-F401-4186-9874-232CCF4F9E11}" sibTransId="{BBA003E5-C0DB-415A-AAF0-783D2B4450D7}"/>
    <dgm:cxn modelId="{7621042E-896F-413C-BF5A-C0E9610FDD1B}" type="presOf" srcId="{E5262D42-98D7-4F88-AB3F-0005BC158349}" destId="{AB31B915-FACC-4124-A753-CA578BB23594}" srcOrd="0" destOrd="0" presId="urn:microsoft.com/office/officeart/2005/8/layout/process4"/>
    <dgm:cxn modelId="{129FB207-C613-4C04-85F8-5F7E399314F5}" srcId="{E5262D42-98D7-4F88-AB3F-0005BC158349}" destId="{90B39C64-665B-48F2-ADB5-43560A25289E}" srcOrd="0" destOrd="0" parTransId="{DF045E68-2E20-4126-B73A-8868566E48ED}" sibTransId="{4D3D0AEA-98E7-4183-9C14-3DA33E73DAEE}"/>
    <dgm:cxn modelId="{B294A226-A2E4-496B-8E04-F52D1BF5D678}" type="presOf" srcId="{CA1BA7E8-F7A3-4D17-83E7-58E8D8184FD4}" destId="{CD1FA4BD-847E-47E1-B0E3-E1D5798C0F6B}" srcOrd="0" destOrd="0" presId="urn:microsoft.com/office/officeart/2005/8/layout/process4"/>
    <dgm:cxn modelId="{3694BBBD-2160-4E8D-896A-83EC377CB19B}" type="presOf" srcId="{90B39C64-665B-48F2-ADB5-43560A25289E}" destId="{F00B8E6D-6DB1-4581-ABC4-8EC75760A293}" srcOrd="0" destOrd="0" presId="urn:microsoft.com/office/officeart/2005/8/layout/process4"/>
    <dgm:cxn modelId="{ABF41345-CAEA-47D4-ADEE-910730A80FCD}" type="presParOf" srcId="{AB31B915-FACC-4124-A753-CA578BB23594}" destId="{16075353-C1D8-4F75-872A-798385D6AAEB}" srcOrd="0" destOrd="0" presId="urn:microsoft.com/office/officeart/2005/8/layout/process4"/>
    <dgm:cxn modelId="{6BF09810-369F-4D75-A63F-A4409B05C6D2}" type="presParOf" srcId="{16075353-C1D8-4F75-872A-798385D6AAEB}" destId="{CD1FA4BD-847E-47E1-B0E3-E1D5798C0F6B}" srcOrd="0" destOrd="0" presId="urn:microsoft.com/office/officeart/2005/8/layout/process4"/>
    <dgm:cxn modelId="{686477FC-638C-49D2-AC24-D12D20F9CF7C}" type="presParOf" srcId="{AB31B915-FACC-4124-A753-CA578BB23594}" destId="{BB6FB3F6-8A5F-47D5-A212-E42421268A3F}" srcOrd="1" destOrd="0" presId="urn:microsoft.com/office/officeart/2005/8/layout/process4"/>
    <dgm:cxn modelId="{4E535855-8278-499C-A9C5-2AB88B5AAEDF}" type="presParOf" srcId="{AB31B915-FACC-4124-A753-CA578BB23594}" destId="{A1C7CC76-8247-4CDD-8B04-CCACC604E647}" srcOrd="2" destOrd="0" presId="urn:microsoft.com/office/officeart/2005/8/layout/process4"/>
    <dgm:cxn modelId="{C88C722F-7825-4C56-8072-92848AD01293}" type="presParOf" srcId="{A1C7CC76-8247-4CDD-8B04-CCACC604E647}" destId="{F00B8E6D-6DB1-4581-ABC4-8EC75760A293}"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436CC8F-2CCE-4618-AB5C-9D9D1E631514}"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89322AFA-B4CB-4C9A-9F7D-A085DDFD9C7F}">
      <dgm:prSet custT="1"/>
      <dgm:spPr>
        <a:solidFill>
          <a:srgbClr val="87D6F4"/>
        </a:solidFill>
      </dgm:spPr>
      <dgm:t>
        <a:bodyPr/>
        <a:lstStyle/>
        <a:p>
          <a:pPr rtl="0"/>
          <a:r>
            <a:rPr lang="en-US" sz="1600" dirty="0" smtClean="0">
              <a:latin typeface="Avenir Book" charset="0"/>
              <a:ea typeface="Avenir Book" charset="0"/>
              <a:cs typeface="Avenir Book" charset="0"/>
            </a:rPr>
            <a:t>Line Current Test are performed on electrical products to measure the leakage current which could flow through a person while the product is operating.</a:t>
          </a:r>
          <a:endParaRPr lang="en-US" sz="1600" dirty="0">
            <a:latin typeface="Avenir Book" charset="0"/>
            <a:ea typeface="Avenir Book" charset="0"/>
            <a:cs typeface="Avenir Book" charset="0"/>
          </a:endParaRPr>
        </a:p>
      </dgm:t>
    </dgm:pt>
    <dgm:pt modelId="{57AE8165-4F07-467C-B99B-438CC270CD31}" type="parTrans" cxnId="{2C4E14E2-1674-4C2B-B279-9BB8650C0A2D}">
      <dgm:prSet/>
      <dgm:spPr/>
      <dgm:t>
        <a:bodyPr/>
        <a:lstStyle/>
        <a:p>
          <a:endParaRPr lang="en-US" sz="1600">
            <a:latin typeface="Avenir Book" charset="0"/>
            <a:ea typeface="Avenir Book" charset="0"/>
            <a:cs typeface="Avenir Book" charset="0"/>
          </a:endParaRPr>
        </a:p>
      </dgm:t>
    </dgm:pt>
    <dgm:pt modelId="{4A128DCA-BBA4-415B-B054-9F158E50DB83}" type="sibTrans" cxnId="{2C4E14E2-1674-4C2B-B279-9BB8650C0A2D}">
      <dgm:prSet/>
      <dgm:spPr/>
      <dgm:t>
        <a:bodyPr/>
        <a:lstStyle/>
        <a:p>
          <a:endParaRPr lang="en-US" sz="1600">
            <a:latin typeface="Avenir Book" charset="0"/>
            <a:ea typeface="Avenir Book" charset="0"/>
            <a:cs typeface="Avenir Book" charset="0"/>
          </a:endParaRPr>
        </a:p>
      </dgm:t>
    </dgm:pt>
    <dgm:pt modelId="{0BD06FC3-DDF6-4AE1-B405-89D06AD839E5}">
      <dgm:prSet custT="1"/>
      <dgm:spPr>
        <a:solidFill>
          <a:srgbClr val="87D6F4"/>
        </a:solidFill>
      </dgm:spPr>
      <dgm:t>
        <a:bodyPr/>
        <a:lstStyle/>
        <a:p>
          <a:pPr rtl="0"/>
          <a:r>
            <a:rPr lang="en-US" sz="1600" smtClean="0">
              <a:latin typeface="Avenir Book" charset="0"/>
              <a:ea typeface="Avenir Book" charset="0"/>
              <a:cs typeface="Avenir Book" charset="0"/>
            </a:rPr>
            <a:t>A measuring device (MD) is used to simulate the impedance of the human body under different conditions depending upon the application of the product.</a:t>
          </a:r>
          <a:endParaRPr lang="en-US" sz="1600">
            <a:latin typeface="Avenir Book" charset="0"/>
            <a:ea typeface="Avenir Book" charset="0"/>
            <a:cs typeface="Avenir Book" charset="0"/>
          </a:endParaRPr>
        </a:p>
      </dgm:t>
    </dgm:pt>
    <dgm:pt modelId="{7C9A1076-41CC-4093-9029-E3230A0358B9}" type="parTrans" cxnId="{1D42E901-B0B6-4EC1-9CB0-A5A7A5F9CBB4}">
      <dgm:prSet/>
      <dgm:spPr/>
      <dgm:t>
        <a:bodyPr/>
        <a:lstStyle/>
        <a:p>
          <a:endParaRPr lang="en-US" sz="1600">
            <a:latin typeface="Avenir Book" charset="0"/>
            <a:ea typeface="Avenir Book" charset="0"/>
            <a:cs typeface="Avenir Book" charset="0"/>
          </a:endParaRPr>
        </a:p>
      </dgm:t>
    </dgm:pt>
    <dgm:pt modelId="{4A235C12-CB4B-44BA-A8DE-1A4EE43B826C}" type="sibTrans" cxnId="{1D42E901-B0B6-4EC1-9CB0-A5A7A5F9CBB4}">
      <dgm:prSet/>
      <dgm:spPr/>
      <dgm:t>
        <a:bodyPr/>
        <a:lstStyle/>
        <a:p>
          <a:endParaRPr lang="en-US" sz="1600">
            <a:latin typeface="Avenir Book" charset="0"/>
            <a:ea typeface="Avenir Book" charset="0"/>
            <a:cs typeface="Avenir Book" charset="0"/>
          </a:endParaRPr>
        </a:p>
      </dgm:t>
    </dgm:pt>
    <dgm:pt modelId="{C3A44129-C806-4F8A-BD79-7D9DAC46E6A7}">
      <dgm:prSet custT="1"/>
      <dgm:spPr>
        <a:solidFill>
          <a:srgbClr val="87D6F4"/>
        </a:solidFill>
      </dgm:spPr>
      <dgm:t>
        <a:bodyPr/>
        <a:lstStyle/>
        <a:p>
          <a:pPr rtl="0"/>
          <a:r>
            <a:rPr lang="en-US" sz="1600" smtClean="0">
              <a:latin typeface="Avenir Book" charset="0"/>
              <a:ea typeface="Avenir Book" charset="0"/>
              <a:cs typeface="Avenir Book" charset="0"/>
            </a:rPr>
            <a:t>Test is run under both normal and single fault conditions and reversed polarity on the input line power at 110% of rated input.</a:t>
          </a:r>
          <a:endParaRPr lang="en-US" sz="1600">
            <a:latin typeface="Avenir Book" charset="0"/>
            <a:ea typeface="Avenir Book" charset="0"/>
            <a:cs typeface="Avenir Book" charset="0"/>
          </a:endParaRPr>
        </a:p>
      </dgm:t>
    </dgm:pt>
    <dgm:pt modelId="{725B03A5-3BCD-4731-83DA-7F182F4079E7}" type="parTrans" cxnId="{7BBE5D51-1CF0-4A6C-B819-688A2BFBE366}">
      <dgm:prSet/>
      <dgm:spPr/>
      <dgm:t>
        <a:bodyPr/>
        <a:lstStyle/>
        <a:p>
          <a:endParaRPr lang="en-US" sz="1600">
            <a:latin typeface="Avenir Book" charset="0"/>
            <a:ea typeface="Avenir Book" charset="0"/>
            <a:cs typeface="Avenir Book" charset="0"/>
          </a:endParaRPr>
        </a:p>
      </dgm:t>
    </dgm:pt>
    <dgm:pt modelId="{660AD38B-6259-413B-81BD-9F86D44E4CA5}" type="sibTrans" cxnId="{7BBE5D51-1CF0-4A6C-B819-688A2BFBE366}">
      <dgm:prSet/>
      <dgm:spPr/>
      <dgm:t>
        <a:bodyPr/>
        <a:lstStyle/>
        <a:p>
          <a:endParaRPr lang="en-US" sz="1600">
            <a:latin typeface="Avenir Book" charset="0"/>
            <a:ea typeface="Avenir Book" charset="0"/>
            <a:cs typeface="Avenir Book" charset="0"/>
          </a:endParaRPr>
        </a:p>
      </dgm:t>
    </dgm:pt>
    <dgm:pt modelId="{F7F43930-234B-428B-9BB2-7F7CD341C2A1}">
      <dgm:prSet custT="1"/>
      <dgm:spPr>
        <a:solidFill>
          <a:srgbClr val="87D6F4"/>
        </a:solidFill>
      </dgm:spPr>
      <dgm:t>
        <a:bodyPr/>
        <a:lstStyle/>
        <a:p>
          <a:pPr rtl="0"/>
          <a:r>
            <a:rPr lang="en-US" sz="1600" smtClean="0">
              <a:latin typeface="Avenir Book" charset="0"/>
              <a:ea typeface="Avenir Book" charset="0"/>
              <a:cs typeface="Avenir Book" charset="0"/>
            </a:rPr>
            <a:t>Most commonly performed on medical equipment.</a:t>
          </a:r>
          <a:endParaRPr lang="en-US" sz="1600">
            <a:latin typeface="Avenir Book" charset="0"/>
            <a:ea typeface="Avenir Book" charset="0"/>
            <a:cs typeface="Avenir Book" charset="0"/>
          </a:endParaRPr>
        </a:p>
      </dgm:t>
    </dgm:pt>
    <dgm:pt modelId="{A7F3FCA2-5831-4434-831F-D43AC23E1CB4}" type="parTrans" cxnId="{4E91DF23-B182-45DA-A7AD-268136D7E906}">
      <dgm:prSet/>
      <dgm:spPr/>
      <dgm:t>
        <a:bodyPr/>
        <a:lstStyle/>
        <a:p>
          <a:endParaRPr lang="en-US" sz="1600">
            <a:latin typeface="Avenir Book" charset="0"/>
            <a:ea typeface="Avenir Book" charset="0"/>
            <a:cs typeface="Avenir Book" charset="0"/>
          </a:endParaRPr>
        </a:p>
      </dgm:t>
    </dgm:pt>
    <dgm:pt modelId="{9C614D82-2FCA-494B-A494-E0034C8A431D}" type="sibTrans" cxnId="{4E91DF23-B182-45DA-A7AD-268136D7E906}">
      <dgm:prSet/>
      <dgm:spPr/>
      <dgm:t>
        <a:bodyPr/>
        <a:lstStyle/>
        <a:p>
          <a:endParaRPr lang="en-US" sz="1600">
            <a:latin typeface="Avenir Book" charset="0"/>
            <a:ea typeface="Avenir Book" charset="0"/>
            <a:cs typeface="Avenir Book" charset="0"/>
          </a:endParaRPr>
        </a:p>
      </dgm:t>
    </dgm:pt>
    <dgm:pt modelId="{8A93BE0D-4907-46DD-BA4D-FC625C2BA569}" type="pres">
      <dgm:prSet presAssocID="{5436CC8F-2CCE-4618-AB5C-9D9D1E631514}" presName="Name0" presStyleCnt="0">
        <dgm:presLayoutVars>
          <dgm:dir/>
          <dgm:animLvl val="lvl"/>
          <dgm:resizeHandles val="exact"/>
        </dgm:presLayoutVars>
      </dgm:prSet>
      <dgm:spPr/>
      <dgm:t>
        <a:bodyPr/>
        <a:lstStyle/>
        <a:p>
          <a:endParaRPr lang="en-US"/>
        </a:p>
      </dgm:t>
    </dgm:pt>
    <dgm:pt modelId="{E57E07C7-94F6-4A0A-A479-1A9DEAFF8307}" type="pres">
      <dgm:prSet presAssocID="{F7F43930-234B-428B-9BB2-7F7CD341C2A1}" presName="boxAndChildren" presStyleCnt="0"/>
      <dgm:spPr/>
    </dgm:pt>
    <dgm:pt modelId="{91CEBEFB-165C-46BF-9038-4FD1EBC8EB2E}" type="pres">
      <dgm:prSet presAssocID="{F7F43930-234B-428B-9BB2-7F7CD341C2A1}" presName="parentTextBox" presStyleLbl="node1" presStyleIdx="0" presStyleCnt="4"/>
      <dgm:spPr/>
      <dgm:t>
        <a:bodyPr/>
        <a:lstStyle/>
        <a:p>
          <a:endParaRPr lang="en-US"/>
        </a:p>
      </dgm:t>
    </dgm:pt>
    <dgm:pt modelId="{5915891D-766E-4B38-A440-7D9E99683712}" type="pres">
      <dgm:prSet presAssocID="{660AD38B-6259-413B-81BD-9F86D44E4CA5}" presName="sp" presStyleCnt="0"/>
      <dgm:spPr/>
    </dgm:pt>
    <dgm:pt modelId="{74B7B440-A092-409B-AD51-66FB18EA1BA4}" type="pres">
      <dgm:prSet presAssocID="{C3A44129-C806-4F8A-BD79-7D9DAC46E6A7}" presName="arrowAndChildren" presStyleCnt="0"/>
      <dgm:spPr/>
    </dgm:pt>
    <dgm:pt modelId="{820A3BFF-2A2E-4695-9219-807EBCCB0DDC}" type="pres">
      <dgm:prSet presAssocID="{C3A44129-C806-4F8A-BD79-7D9DAC46E6A7}" presName="parentTextArrow" presStyleLbl="node1" presStyleIdx="1" presStyleCnt="4"/>
      <dgm:spPr/>
      <dgm:t>
        <a:bodyPr/>
        <a:lstStyle/>
        <a:p>
          <a:endParaRPr lang="en-US"/>
        </a:p>
      </dgm:t>
    </dgm:pt>
    <dgm:pt modelId="{ED849B87-0982-4364-BF52-5557BD2CB4A3}" type="pres">
      <dgm:prSet presAssocID="{4A235C12-CB4B-44BA-A8DE-1A4EE43B826C}" presName="sp" presStyleCnt="0"/>
      <dgm:spPr/>
    </dgm:pt>
    <dgm:pt modelId="{F043E808-5073-4B02-970C-B78595B2D193}" type="pres">
      <dgm:prSet presAssocID="{0BD06FC3-DDF6-4AE1-B405-89D06AD839E5}" presName="arrowAndChildren" presStyleCnt="0"/>
      <dgm:spPr/>
    </dgm:pt>
    <dgm:pt modelId="{88471A94-14EB-46F7-8BC2-ECD045EA9BCD}" type="pres">
      <dgm:prSet presAssocID="{0BD06FC3-DDF6-4AE1-B405-89D06AD839E5}" presName="parentTextArrow" presStyleLbl="node1" presStyleIdx="2" presStyleCnt="4"/>
      <dgm:spPr/>
      <dgm:t>
        <a:bodyPr/>
        <a:lstStyle/>
        <a:p>
          <a:endParaRPr lang="en-US"/>
        </a:p>
      </dgm:t>
    </dgm:pt>
    <dgm:pt modelId="{B7A576A3-3A5B-46D7-B87A-4F4F1DA7D11F}" type="pres">
      <dgm:prSet presAssocID="{4A128DCA-BBA4-415B-B054-9F158E50DB83}" presName="sp" presStyleCnt="0"/>
      <dgm:spPr/>
    </dgm:pt>
    <dgm:pt modelId="{11B9CAB8-F618-4E6C-9155-DFC41D24326D}" type="pres">
      <dgm:prSet presAssocID="{89322AFA-B4CB-4C9A-9F7D-A085DDFD9C7F}" presName="arrowAndChildren" presStyleCnt="0"/>
      <dgm:spPr/>
    </dgm:pt>
    <dgm:pt modelId="{2DDA3869-6FB5-42D4-B993-CE9482F71272}" type="pres">
      <dgm:prSet presAssocID="{89322AFA-B4CB-4C9A-9F7D-A085DDFD9C7F}" presName="parentTextArrow" presStyleLbl="node1" presStyleIdx="3" presStyleCnt="4"/>
      <dgm:spPr/>
      <dgm:t>
        <a:bodyPr/>
        <a:lstStyle/>
        <a:p>
          <a:endParaRPr lang="en-US"/>
        </a:p>
      </dgm:t>
    </dgm:pt>
  </dgm:ptLst>
  <dgm:cxnLst>
    <dgm:cxn modelId="{A965FBFD-C9A0-4E41-8267-4A8FB88BA944}" type="presOf" srcId="{0BD06FC3-DDF6-4AE1-B405-89D06AD839E5}" destId="{88471A94-14EB-46F7-8BC2-ECD045EA9BCD}" srcOrd="0" destOrd="0" presId="urn:microsoft.com/office/officeart/2005/8/layout/process4"/>
    <dgm:cxn modelId="{78D78199-574A-4351-BCEF-ACAADE7456F4}" type="presOf" srcId="{89322AFA-B4CB-4C9A-9F7D-A085DDFD9C7F}" destId="{2DDA3869-6FB5-42D4-B993-CE9482F71272}" srcOrd="0" destOrd="0" presId="urn:microsoft.com/office/officeart/2005/8/layout/process4"/>
    <dgm:cxn modelId="{59128A3F-D6A0-4A43-8578-1F9EE04EDC33}" type="presOf" srcId="{F7F43930-234B-428B-9BB2-7F7CD341C2A1}" destId="{91CEBEFB-165C-46BF-9038-4FD1EBC8EB2E}" srcOrd="0" destOrd="0" presId="urn:microsoft.com/office/officeart/2005/8/layout/process4"/>
    <dgm:cxn modelId="{6D5A620F-6223-478E-9CA5-C29EEF85E08A}" type="presOf" srcId="{5436CC8F-2CCE-4618-AB5C-9D9D1E631514}" destId="{8A93BE0D-4907-46DD-BA4D-FC625C2BA569}" srcOrd="0" destOrd="0" presId="urn:microsoft.com/office/officeart/2005/8/layout/process4"/>
    <dgm:cxn modelId="{B9EF6400-409A-45CE-99DD-8CF36C1BBA84}" type="presOf" srcId="{C3A44129-C806-4F8A-BD79-7D9DAC46E6A7}" destId="{820A3BFF-2A2E-4695-9219-807EBCCB0DDC}" srcOrd="0" destOrd="0" presId="urn:microsoft.com/office/officeart/2005/8/layout/process4"/>
    <dgm:cxn modelId="{7BBE5D51-1CF0-4A6C-B819-688A2BFBE366}" srcId="{5436CC8F-2CCE-4618-AB5C-9D9D1E631514}" destId="{C3A44129-C806-4F8A-BD79-7D9DAC46E6A7}" srcOrd="2" destOrd="0" parTransId="{725B03A5-3BCD-4731-83DA-7F182F4079E7}" sibTransId="{660AD38B-6259-413B-81BD-9F86D44E4CA5}"/>
    <dgm:cxn modelId="{4E91DF23-B182-45DA-A7AD-268136D7E906}" srcId="{5436CC8F-2CCE-4618-AB5C-9D9D1E631514}" destId="{F7F43930-234B-428B-9BB2-7F7CD341C2A1}" srcOrd="3" destOrd="0" parTransId="{A7F3FCA2-5831-4434-831F-D43AC23E1CB4}" sibTransId="{9C614D82-2FCA-494B-A494-E0034C8A431D}"/>
    <dgm:cxn modelId="{1D42E901-B0B6-4EC1-9CB0-A5A7A5F9CBB4}" srcId="{5436CC8F-2CCE-4618-AB5C-9D9D1E631514}" destId="{0BD06FC3-DDF6-4AE1-B405-89D06AD839E5}" srcOrd="1" destOrd="0" parTransId="{7C9A1076-41CC-4093-9029-E3230A0358B9}" sibTransId="{4A235C12-CB4B-44BA-A8DE-1A4EE43B826C}"/>
    <dgm:cxn modelId="{2C4E14E2-1674-4C2B-B279-9BB8650C0A2D}" srcId="{5436CC8F-2CCE-4618-AB5C-9D9D1E631514}" destId="{89322AFA-B4CB-4C9A-9F7D-A085DDFD9C7F}" srcOrd="0" destOrd="0" parTransId="{57AE8165-4F07-467C-B99B-438CC270CD31}" sibTransId="{4A128DCA-BBA4-415B-B054-9F158E50DB83}"/>
    <dgm:cxn modelId="{3B56D92C-6898-48C3-97A4-8089E227C3A6}" type="presParOf" srcId="{8A93BE0D-4907-46DD-BA4D-FC625C2BA569}" destId="{E57E07C7-94F6-4A0A-A479-1A9DEAFF8307}" srcOrd="0" destOrd="0" presId="urn:microsoft.com/office/officeart/2005/8/layout/process4"/>
    <dgm:cxn modelId="{E2216E1A-1A5C-4543-AA92-769126A39FA3}" type="presParOf" srcId="{E57E07C7-94F6-4A0A-A479-1A9DEAFF8307}" destId="{91CEBEFB-165C-46BF-9038-4FD1EBC8EB2E}" srcOrd="0" destOrd="0" presId="urn:microsoft.com/office/officeart/2005/8/layout/process4"/>
    <dgm:cxn modelId="{60850A14-D62F-4ED7-877A-EA995EC0E1FC}" type="presParOf" srcId="{8A93BE0D-4907-46DD-BA4D-FC625C2BA569}" destId="{5915891D-766E-4B38-A440-7D9E99683712}" srcOrd="1" destOrd="0" presId="urn:microsoft.com/office/officeart/2005/8/layout/process4"/>
    <dgm:cxn modelId="{DE0AEBFE-1EF9-42A5-8AD0-FAA211332A6E}" type="presParOf" srcId="{8A93BE0D-4907-46DD-BA4D-FC625C2BA569}" destId="{74B7B440-A092-409B-AD51-66FB18EA1BA4}" srcOrd="2" destOrd="0" presId="urn:microsoft.com/office/officeart/2005/8/layout/process4"/>
    <dgm:cxn modelId="{77781D3E-D908-493C-B591-53AC68D3D999}" type="presParOf" srcId="{74B7B440-A092-409B-AD51-66FB18EA1BA4}" destId="{820A3BFF-2A2E-4695-9219-807EBCCB0DDC}" srcOrd="0" destOrd="0" presId="urn:microsoft.com/office/officeart/2005/8/layout/process4"/>
    <dgm:cxn modelId="{19A13808-4939-44CB-B871-B9D2E39A5B2E}" type="presParOf" srcId="{8A93BE0D-4907-46DD-BA4D-FC625C2BA569}" destId="{ED849B87-0982-4364-BF52-5557BD2CB4A3}" srcOrd="3" destOrd="0" presId="urn:microsoft.com/office/officeart/2005/8/layout/process4"/>
    <dgm:cxn modelId="{2947C72C-6B93-4F86-A34D-F0676D174AAB}" type="presParOf" srcId="{8A93BE0D-4907-46DD-BA4D-FC625C2BA569}" destId="{F043E808-5073-4B02-970C-B78595B2D193}" srcOrd="4" destOrd="0" presId="urn:microsoft.com/office/officeart/2005/8/layout/process4"/>
    <dgm:cxn modelId="{C90E2513-C48F-40B3-AAB6-215803A5D393}" type="presParOf" srcId="{F043E808-5073-4B02-970C-B78595B2D193}" destId="{88471A94-14EB-46F7-8BC2-ECD045EA9BCD}" srcOrd="0" destOrd="0" presId="urn:microsoft.com/office/officeart/2005/8/layout/process4"/>
    <dgm:cxn modelId="{F204C891-7DCE-4F01-81EF-BCE390106EC5}" type="presParOf" srcId="{8A93BE0D-4907-46DD-BA4D-FC625C2BA569}" destId="{B7A576A3-3A5B-46D7-B87A-4F4F1DA7D11F}" srcOrd="5" destOrd="0" presId="urn:microsoft.com/office/officeart/2005/8/layout/process4"/>
    <dgm:cxn modelId="{2F1DC3D6-7776-41AA-A583-3406CA8C3785}" type="presParOf" srcId="{8A93BE0D-4907-46DD-BA4D-FC625C2BA569}" destId="{11B9CAB8-F618-4E6C-9155-DFC41D24326D}" srcOrd="6" destOrd="0" presId="urn:microsoft.com/office/officeart/2005/8/layout/process4"/>
    <dgm:cxn modelId="{0541FB48-3A05-4AF6-A978-6D98411A0E0D}" type="presParOf" srcId="{11B9CAB8-F618-4E6C-9155-DFC41D24326D}" destId="{2DDA3869-6FB5-42D4-B993-CE9482F71272}"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1A20B96-51AA-44EF-B87B-C31D7B3A75A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56114A4-9C15-4F84-93AE-45B338D23B15}">
      <dgm:prSet custT="1"/>
      <dgm:spPr>
        <a:solidFill>
          <a:srgbClr val="87D6F4"/>
        </a:solidFill>
      </dgm:spPr>
      <dgm:t>
        <a:bodyPr/>
        <a:lstStyle/>
        <a:p>
          <a:pPr rtl="0"/>
          <a:r>
            <a:rPr lang="en-US" sz="2400" smtClean="0">
              <a:latin typeface="Avenir Book" charset="0"/>
              <a:ea typeface="Avenir Book" charset="0"/>
              <a:cs typeface="Avenir Book" charset="0"/>
            </a:rPr>
            <a:t>The MD can vary from standard to standard.</a:t>
          </a:r>
          <a:endParaRPr lang="en-US" sz="2400">
            <a:latin typeface="Avenir Book" charset="0"/>
            <a:ea typeface="Avenir Book" charset="0"/>
            <a:cs typeface="Avenir Book" charset="0"/>
          </a:endParaRPr>
        </a:p>
      </dgm:t>
    </dgm:pt>
    <dgm:pt modelId="{7FD4FA14-B85C-4539-8F6B-911AAFAC588F}" type="parTrans" cxnId="{50975928-4F41-49D7-B19E-2BA63CC62775}">
      <dgm:prSet/>
      <dgm:spPr/>
      <dgm:t>
        <a:bodyPr/>
        <a:lstStyle/>
        <a:p>
          <a:endParaRPr lang="en-US" sz="2400">
            <a:latin typeface="Avenir Book" charset="0"/>
            <a:ea typeface="Avenir Book" charset="0"/>
            <a:cs typeface="Avenir Book" charset="0"/>
          </a:endParaRPr>
        </a:p>
      </dgm:t>
    </dgm:pt>
    <dgm:pt modelId="{BBE77E54-336E-46A5-BAB6-11A32A3AE6A8}" type="sibTrans" cxnId="{50975928-4F41-49D7-B19E-2BA63CC62775}">
      <dgm:prSet/>
      <dgm:spPr/>
      <dgm:t>
        <a:bodyPr/>
        <a:lstStyle/>
        <a:p>
          <a:endParaRPr lang="en-US" sz="2400">
            <a:latin typeface="Avenir Book" charset="0"/>
            <a:ea typeface="Avenir Book" charset="0"/>
            <a:cs typeface="Avenir Book" charset="0"/>
          </a:endParaRPr>
        </a:p>
      </dgm:t>
    </dgm:pt>
    <dgm:pt modelId="{F4FDDC39-A02E-4C61-BA9A-3A38C0AE0CF5}">
      <dgm:prSet custT="1"/>
      <dgm:spPr>
        <a:solidFill>
          <a:srgbClr val="87D6F4"/>
        </a:solidFill>
      </dgm:spPr>
      <dgm:t>
        <a:bodyPr/>
        <a:lstStyle/>
        <a:p>
          <a:pPr rtl="0"/>
          <a:r>
            <a:rPr lang="en-US" sz="2400" smtClean="0">
              <a:latin typeface="Avenir Book" charset="0"/>
              <a:ea typeface="Avenir Book" charset="0"/>
              <a:cs typeface="Avenir Book" charset="0"/>
            </a:rPr>
            <a:t>Measuring device for EN 60601-1 Medical Electrical Equipment.</a:t>
          </a:r>
          <a:endParaRPr lang="en-US" sz="2400">
            <a:latin typeface="Avenir Book" charset="0"/>
            <a:ea typeface="Avenir Book" charset="0"/>
            <a:cs typeface="Avenir Book" charset="0"/>
          </a:endParaRPr>
        </a:p>
      </dgm:t>
    </dgm:pt>
    <dgm:pt modelId="{F82E17FA-6712-4C74-96AE-82E8C3990108}" type="parTrans" cxnId="{BED400BD-F507-4D03-BD5B-146C35CB5135}">
      <dgm:prSet/>
      <dgm:spPr/>
      <dgm:t>
        <a:bodyPr/>
        <a:lstStyle/>
        <a:p>
          <a:endParaRPr lang="en-US" sz="2400">
            <a:latin typeface="Avenir Book" charset="0"/>
            <a:ea typeface="Avenir Book" charset="0"/>
            <a:cs typeface="Avenir Book" charset="0"/>
          </a:endParaRPr>
        </a:p>
      </dgm:t>
    </dgm:pt>
    <dgm:pt modelId="{DB9E2559-B978-4D64-A434-F4430F51B059}" type="sibTrans" cxnId="{BED400BD-F507-4D03-BD5B-146C35CB5135}">
      <dgm:prSet/>
      <dgm:spPr/>
      <dgm:t>
        <a:bodyPr/>
        <a:lstStyle/>
        <a:p>
          <a:endParaRPr lang="en-US" sz="2400">
            <a:latin typeface="Avenir Book" charset="0"/>
            <a:ea typeface="Avenir Book" charset="0"/>
            <a:cs typeface="Avenir Book" charset="0"/>
          </a:endParaRPr>
        </a:p>
      </dgm:t>
    </dgm:pt>
    <dgm:pt modelId="{6F700A43-573B-445B-A3FB-461E7CE9362C}" type="pres">
      <dgm:prSet presAssocID="{B1A20B96-51AA-44EF-B87B-C31D7B3A75A2}" presName="linear" presStyleCnt="0">
        <dgm:presLayoutVars>
          <dgm:animLvl val="lvl"/>
          <dgm:resizeHandles val="exact"/>
        </dgm:presLayoutVars>
      </dgm:prSet>
      <dgm:spPr/>
      <dgm:t>
        <a:bodyPr/>
        <a:lstStyle/>
        <a:p>
          <a:endParaRPr lang="en-US"/>
        </a:p>
      </dgm:t>
    </dgm:pt>
    <dgm:pt modelId="{7B81ED80-2265-407E-9702-921FFA6DFB7F}" type="pres">
      <dgm:prSet presAssocID="{756114A4-9C15-4F84-93AE-45B338D23B15}" presName="parentText" presStyleLbl="node1" presStyleIdx="0" presStyleCnt="2">
        <dgm:presLayoutVars>
          <dgm:chMax val="0"/>
          <dgm:bulletEnabled val="1"/>
        </dgm:presLayoutVars>
      </dgm:prSet>
      <dgm:spPr/>
      <dgm:t>
        <a:bodyPr/>
        <a:lstStyle/>
        <a:p>
          <a:endParaRPr lang="en-US"/>
        </a:p>
      </dgm:t>
    </dgm:pt>
    <dgm:pt modelId="{A745EA81-6202-4FA0-8938-47ACB4234938}" type="pres">
      <dgm:prSet presAssocID="{BBE77E54-336E-46A5-BAB6-11A32A3AE6A8}" presName="spacer" presStyleCnt="0"/>
      <dgm:spPr/>
    </dgm:pt>
    <dgm:pt modelId="{12370CC8-226D-49CD-BBD6-C118E0A16093}" type="pres">
      <dgm:prSet presAssocID="{F4FDDC39-A02E-4C61-BA9A-3A38C0AE0CF5}" presName="parentText" presStyleLbl="node1" presStyleIdx="1" presStyleCnt="2">
        <dgm:presLayoutVars>
          <dgm:chMax val="0"/>
          <dgm:bulletEnabled val="1"/>
        </dgm:presLayoutVars>
      </dgm:prSet>
      <dgm:spPr/>
      <dgm:t>
        <a:bodyPr/>
        <a:lstStyle/>
        <a:p>
          <a:endParaRPr lang="en-US"/>
        </a:p>
      </dgm:t>
    </dgm:pt>
  </dgm:ptLst>
  <dgm:cxnLst>
    <dgm:cxn modelId="{A1C3EA90-A014-47DA-9575-C41E888E6751}" type="presOf" srcId="{B1A20B96-51AA-44EF-B87B-C31D7B3A75A2}" destId="{6F700A43-573B-445B-A3FB-461E7CE9362C}" srcOrd="0" destOrd="0" presId="urn:microsoft.com/office/officeart/2005/8/layout/vList2"/>
    <dgm:cxn modelId="{50975928-4F41-49D7-B19E-2BA63CC62775}" srcId="{B1A20B96-51AA-44EF-B87B-C31D7B3A75A2}" destId="{756114A4-9C15-4F84-93AE-45B338D23B15}" srcOrd="0" destOrd="0" parTransId="{7FD4FA14-B85C-4539-8F6B-911AAFAC588F}" sibTransId="{BBE77E54-336E-46A5-BAB6-11A32A3AE6A8}"/>
    <dgm:cxn modelId="{EC1A430F-7585-45C3-AD8D-EE39CB347C69}" type="presOf" srcId="{756114A4-9C15-4F84-93AE-45B338D23B15}" destId="{7B81ED80-2265-407E-9702-921FFA6DFB7F}" srcOrd="0" destOrd="0" presId="urn:microsoft.com/office/officeart/2005/8/layout/vList2"/>
    <dgm:cxn modelId="{BED400BD-F507-4D03-BD5B-146C35CB5135}" srcId="{B1A20B96-51AA-44EF-B87B-C31D7B3A75A2}" destId="{F4FDDC39-A02E-4C61-BA9A-3A38C0AE0CF5}" srcOrd="1" destOrd="0" parTransId="{F82E17FA-6712-4C74-96AE-82E8C3990108}" sibTransId="{DB9E2559-B978-4D64-A434-F4430F51B059}"/>
    <dgm:cxn modelId="{173AC0C6-A132-4CCC-89D6-B702C59BD717}" type="presOf" srcId="{F4FDDC39-A02E-4C61-BA9A-3A38C0AE0CF5}" destId="{12370CC8-226D-49CD-BBD6-C118E0A16093}" srcOrd="0" destOrd="0" presId="urn:microsoft.com/office/officeart/2005/8/layout/vList2"/>
    <dgm:cxn modelId="{30044E77-CB9B-4056-8520-8D19B66455C4}" type="presParOf" srcId="{6F700A43-573B-445B-A3FB-461E7CE9362C}" destId="{7B81ED80-2265-407E-9702-921FFA6DFB7F}" srcOrd="0" destOrd="0" presId="urn:microsoft.com/office/officeart/2005/8/layout/vList2"/>
    <dgm:cxn modelId="{7790FFB0-9057-436E-93A1-790736E2EC20}" type="presParOf" srcId="{6F700A43-573B-445B-A3FB-461E7CE9362C}" destId="{A745EA81-6202-4FA0-8938-47ACB4234938}" srcOrd="1" destOrd="0" presId="urn:microsoft.com/office/officeart/2005/8/layout/vList2"/>
    <dgm:cxn modelId="{FC74A101-7CDE-4B26-861E-7277EE7B1CD0}" type="presParOf" srcId="{6F700A43-573B-445B-A3FB-461E7CE9362C}" destId="{12370CC8-226D-49CD-BBD6-C118E0A16093}"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AA9E5A8-F816-4224-9A8D-53CBFEF146C7}"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26BD073A-43CB-44B5-9027-5D37D2CA55D2}">
      <dgm:prSet/>
      <dgm:spPr>
        <a:solidFill>
          <a:srgbClr val="87D6F4"/>
        </a:solidFill>
      </dgm:spPr>
      <dgm:t>
        <a:bodyPr/>
        <a:lstStyle/>
        <a:p>
          <a:pPr rtl="0"/>
          <a:r>
            <a:rPr lang="en-US" dirty="0" smtClean="0">
              <a:latin typeface="Avenir Book" charset="0"/>
              <a:ea typeface="Avenir Book" charset="0"/>
              <a:cs typeface="Avenir Book" charset="0"/>
            </a:rPr>
            <a:t>Do not attempt to perform tests on a product that are not meant to be performed for that product.</a:t>
          </a:r>
          <a:endParaRPr lang="en-US" dirty="0">
            <a:latin typeface="Avenir Book" charset="0"/>
            <a:ea typeface="Avenir Book" charset="0"/>
            <a:cs typeface="Avenir Book" charset="0"/>
          </a:endParaRPr>
        </a:p>
      </dgm:t>
    </dgm:pt>
    <dgm:pt modelId="{D31F9191-E051-4714-911A-286DBCE7AD9F}" type="parTrans" cxnId="{2C51AC7C-AC7E-4771-8958-F9B41C440922}">
      <dgm:prSet/>
      <dgm:spPr/>
      <dgm:t>
        <a:bodyPr/>
        <a:lstStyle/>
        <a:p>
          <a:endParaRPr lang="en-US"/>
        </a:p>
      </dgm:t>
    </dgm:pt>
    <dgm:pt modelId="{5B778C46-54B5-45E6-AA00-8E0CE5E02789}" type="sibTrans" cxnId="{2C51AC7C-AC7E-4771-8958-F9B41C440922}">
      <dgm:prSet/>
      <dgm:spPr/>
      <dgm:t>
        <a:bodyPr/>
        <a:lstStyle/>
        <a:p>
          <a:endParaRPr lang="en-US"/>
        </a:p>
      </dgm:t>
    </dgm:pt>
    <dgm:pt modelId="{4FD1B374-975D-492C-B43E-4D896DB4ACDB}">
      <dgm:prSet/>
      <dgm:spPr>
        <a:solidFill>
          <a:srgbClr val="87D6F4"/>
        </a:solidFill>
      </dgm:spPr>
      <dgm:t>
        <a:bodyPr/>
        <a:lstStyle/>
        <a:p>
          <a:pPr rtl="0"/>
          <a:r>
            <a:rPr lang="en-US" smtClean="0"/>
            <a:t>Do not  attempt to use a testing device if not familiar with it.</a:t>
          </a:r>
          <a:endParaRPr lang="en-US"/>
        </a:p>
      </dgm:t>
    </dgm:pt>
    <dgm:pt modelId="{5A86071C-5677-40FA-9F99-4E70E45B0BAC}" type="parTrans" cxnId="{349EF2AF-28F7-45C6-962F-FFFEC3A29DA5}">
      <dgm:prSet/>
      <dgm:spPr/>
      <dgm:t>
        <a:bodyPr/>
        <a:lstStyle/>
        <a:p>
          <a:endParaRPr lang="en-US"/>
        </a:p>
      </dgm:t>
    </dgm:pt>
    <dgm:pt modelId="{998F989C-6C5D-4F32-9C33-852F279A1AB2}" type="sibTrans" cxnId="{349EF2AF-28F7-45C6-962F-FFFEC3A29DA5}">
      <dgm:prSet/>
      <dgm:spPr/>
      <dgm:t>
        <a:bodyPr/>
        <a:lstStyle/>
        <a:p>
          <a:endParaRPr lang="en-US"/>
        </a:p>
      </dgm:t>
    </dgm:pt>
    <dgm:pt modelId="{BA16D007-28D7-4DE2-A21E-1221E1923705}">
      <dgm:prSet/>
      <dgm:spPr>
        <a:solidFill>
          <a:srgbClr val="87D6F4"/>
        </a:solidFill>
      </dgm:spPr>
      <dgm:t>
        <a:bodyPr/>
        <a:lstStyle/>
        <a:p>
          <a:pPr rtl="0"/>
          <a:r>
            <a:rPr lang="en-US" smtClean="0"/>
            <a:t>Do not attempt to power up a test device with an unknown power source or outlet.</a:t>
          </a:r>
          <a:endParaRPr lang="en-US"/>
        </a:p>
      </dgm:t>
    </dgm:pt>
    <dgm:pt modelId="{54BE492E-FDD1-46D4-8D23-958804A2BD8A}" type="parTrans" cxnId="{BA3E7E68-DAD4-4435-AFC9-E82FECE10C5C}">
      <dgm:prSet/>
      <dgm:spPr/>
      <dgm:t>
        <a:bodyPr/>
        <a:lstStyle/>
        <a:p>
          <a:endParaRPr lang="en-US"/>
        </a:p>
      </dgm:t>
    </dgm:pt>
    <dgm:pt modelId="{D3E82690-4982-4C99-B070-6519ABAC747F}" type="sibTrans" cxnId="{BA3E7E68-DAD4-4435-AFC9-E82FECE10C5C}">
      <dgm:prSet/>
      <dgm:spPr/>
      <dgm:t>
        <a:bodyPr/>
        <a:lstStyle/>
        <a:p>
          <a:endParaRPr lang="en-US"/>
        </a:p>
      </dgm:t>
    </dgm:pt>
    <dgm:pt modelId="{02C7C7E2-014D-426C-AF5B-E18D3AC83FAC}">
      <dgm:prSet/>
      <dgm:spPr>
        <a:solidFill>
          <a:srgbClr val="87D6F4"/>
        </a:solidFill>
      </dgm:spPr>
      <dgm:t>
        <a:bodyPr/>
        <a:lstStyle/>
        <a:p>
          <a:pPr rtl="0"/>
          <a:r>
            <a:rPr lang="en-US" smtClean="0"/>
            <a:t>Do not assume anything about the functionality of a test device. Always read the manual.</a:t>
          </a:r>
          <a:endParaRPr lang="en-US"/>
        </a:p>
      </dgm:t>
    </dgm:pt>
    <dgm:pt modelId="{575536B5-340F-4B6D-99E8-A3598CA71283}" type="parTrans" cxnId="{2C59A2A5-5562-4096-8E2A-6C984388F374}">
      <dgm:prSet/>
      <dgm:spPr/>
      <dgm:t>
        <a:bodyPr/>
        <a:lstStyle/>
        <a:p>
          <a:endParaRPr lang="en-US"/>
        </a:p>
      </dgm:t>
    </dgm:pt>
    <dgm:pt modelId="{BA1BE60E-C0AB-4C72-96FE-7A4411BB11B9}" type="sibTrans" cxnId="{2C59A2A5-5562-4096-8E2A-6C984388F374}">
      <dgm:prSet/>
      <dgm:spPr/>
      <dgm:t>
        <a:bodyPr/>
        <a:lstStyle/>
        <a:p>
          <a:endParaRPr lang="en-US"/>
        </a:p>
      </dgm:t>
    </dgm:pt>
    <dgm:pt modelId="{08C31427-AD54-428E-9F53-F3BE68CC40F7}" type="pres">
      <dgm:prSet presAssocID="{BAA9E5A8-F816-4224-9A8D-53CBFEF146C7}" presName="Name0" presStyleCnt="0">
        <dgm:presLayoutVars>
          <dgm:dir/>
          <dgm:animLvl val="lvl"/>
          <dgm:resizeHandles val="exact"/>
        </dgm:presLayoutVars>
      </dgm:prSet>
      <dgm:spPr/>
      <dgm:t>
        <a:bodyPr/>
        <a:lstStyle/>
        <a:p>
          <a:endParaRPr lang="en-US"/>
        </a:p>
      </dgm:t>
    </dgm:pt>
    <dgm:pt modelId="{86EE8F5E-2ADF-461A-936D-374004CC64F9}" type="pres">
      <dgm:prSet presAssocID="{02C7C7E2-014D-426C-AF5B-E18D3AC83FAC}" presName="boxAndChildren" presStyleCnt="0"/>
      <dgm:spPr/>
    </dgm:pt>
    <dgm:pt modelId="{842DBDE0-C61E-4AD3-8CCA-49E4A661268A}" type="pres">
      <dgm:prSet presAssocID="{02C7C7E2-014D-426C-AF5B-E18D3AC83FAC}" presName="parentTextBox" presStyleLbl="node1" presStyleIdx="0" presStyleCnt="4"/>
      <dgm:spPr/>
      <dgm:t>
        <a:bodyPr/>
        <a:lstStyle/>
        <a:p>
          <a:endParaRPr lang="en-US"/>
        </a:p>
      </dgm:t>
    </dgm:pt>
    <dgm:pt modelId="{31AF5B0C-2EF5-4542-82D3-F5ABF6AEBE44}" type="pres">
      <dgm:prSet presAssocID="{D3E82690-4982-4C99-B070-6519ABAC747F}" presName="sp" presStyleCnt="0"/>
      <dgm:spPr/>
    </dgm:pt>
    <dgm:pt modelId="{61DFB54A-7818-4F49-B08B-E4A526C7F22B}" type="pres">
      <dgm:prSet presAssocID="{BA16D007-28D7-4DE2-A21E-1221E1923705}" presName="arrowAndChildren" presStyleCnt="0"/>
      <dgm:spPr/>
    </dgm:pt>
    <dgm:pt modelId="{E8D24E07-31CB-4944-8ABA-F09CD690D55A}" type="pres">
      <dgm:prSet presAssocID="{BA16D007-28D7-4DE2-A21E-1221E1923705}" presName="parentTextArrow" presStyleLbl="node1" presStyleIdx="1" presStyleCnt="4"/>
      <dgm:spPr/>
      <dgm:t>
        <a:bodyPr/>
        <a:lstStyle/>
        <a:p>
          <a:endParaRPr lang="en-US"/>
        </a:p>
      </dgm:t>
    </dgm:pt>
    <dgm:pt modelId="{48A1708B-A102-487D-8DA0-0C672588DA16}" type="pres">
      <dgm:prSet presAssocID="{998F989C-6C5D-4F32-9C33-852F279A1AB2}" presName="sp" presStyleCnt="0"/>
      <dgm:spPr/>
    </dgm:pt>
    <dgm:pt modelId="{0579B911-272C-498B-B64C-6F15CC549A53}" type="pres">
      <dgm:prSet presAssocID="{4FD1B374-975D-492C-B43E-4D896DB4ACDB}" presName="arrowAndChildren" presStyleCnt="0"/>
      <dgm:spPr/>
    </dgm:pt>
    <dgm:pt modelId="{5A0BE5C1-24A2-41F0-8D01-D7D1FB256B10}" type="pres">
      <dgm:prSet presAssocID="{4FD1B374-975D-492C-B43E-4D896DB4ACDB}" presName="parentTextArrow" presStyleLbl="node1" presStyleIdx="2" presStyleCnt="4"/>
      <dgm:spPr/>
      <dgm:t>
        <a:bodyPr/>
        <a:lstStyle/>
        <a:p>
          <a:endParaRPr lang="en-US"/>
        </a:p>
      </dgm:t>
    </dgm:pt>
    <dgm:pt modelId="{CC9638D1-EE65-46FD-A188-84A40F680184}" type="pres">
      <dgm:prSet presAssocID="{5B778C46-54B5-45E6-AA00-8E0CE5E02789}" presName="sp" presStyleCnt="0"/>
      <dgm:spPr/>
    </dgm:pt>
    <dgm:pt modelId="{248A7E37-79AE-4543-95D1-BD5E9E61A6A2}" type="pres">
      <dgm:prSet presAssocID="{26BD073A-43CB-44B5-9027-5D37D2CA55D2}" presName="arrowAndChildren" presStyleCnt="0"/>
      <dgm:spPr/>
    </dgm:pt>
    <dgm:pt modelId="{B3EB2E4B-46D1-4CAD-B801-18933285AB6F}" type="pres">
      <dgm:prSet presAssocID="{26BD073A-43CB-44B5-9027-5D37D2CA55D2}" presName="parentTextArrow" presStyleLbl="node1" presStyleIdx="3" presStyleCnt="4"/>
      <dgm:spPr/>
      <dgm:t>
        <a:bodyPr/>
        <a:lstStyle/>
        <a:p>
          <a:endParaRPr lang="en-US"/>
        </a:p>
      </dgm:t>
    </dgm:pt>
  </dgm:ptLst>
  <dgm:cxnLst>
    <dgm:cxn modelId="{BCA2F596-DC52-4A70-B613-F064FA78CC4A}" type="presOf" srcId="{BA16D007-28D7-4DE2-A21E-1221E1923705}" destId="{E8D24E07-31CB-4944-8ABA-F09CD690D55A}" srcOrd="0" destOrd="0" presId="urn:microsoft.com/office/officeart/2005/8/layout/process4"/>
    <dgm:cxn modelId="{349EF2AF-28F7-45C6-962F-FFFEC3A29DA5}" srcId="{BAA9E5A8-F816-4224-9A8D-53CBFEF146C7}" destId="{4FD1B374-975D-492C-B43E-4D896DB4ACDB}" srcOrd="1" destOrd="0" parTransId="{5A86071C-5677-40FA-9F99-4E70E45B0BAC}" sibTransId="{998F989C-6C5D-4F32-9C33-852F279A1AB2}"/>
    <dgm:cxn modelId="{2EE598D9-82C3-4022-982E-7388F03BEAB5}" type="presOf" srcId="{BAA9E5A8-F816-4224-9A8D-53CBFEF146C7}" destId="{08C31427-AD54-428E-9F53-F3BE68CC40F7}" srcOrd="0" destOrd="0" presId="urn:microsoft.com/office/officeart/2005/8/layout/process4"/>
    <dgm:cxn modelId="{DA274733-0669-4EEF-A7D1-5301930C3F00}" type="presOf" srcId="{26BD073A-43CB-44B5-9027-5D37D2CA55D2}" destId="{B3EB2E4B-46D1-4CAD-B801-18933285AB6F}" srcOrd="0" destOrd="0" presId="urn:microsoft.com/office/officeart/2005/8/layout/process4"/>
    <dgm:cxn modelId="{BA3E7E68-DAD4-4435-AFC9-E82FECE10C5C}" srcId="{BAA9E5A8-F816-4224-9A8D-53CBFEF146C7}" destId="{BA16D007-28D7-4DE2-A21E-1221E1923705}" srcOrd="2" destOrd="0" parTransId="{54BE492E-FDD1-46D4-8D23-958804A2BD8A}" sibTransId="{D3E82690-4982-4C99-B070-6519ABAC747F}"/>
    <dgm:cxn modelId="{B30FA1CB-8585-41AE-951D-B6AADF40C74D}" type="presOf" srcId="{4FD1B374-975D-492C-B43E-4D896DB4ACDB}" destId="{5A0BE5C1-24A2-41F0-8D01-D7D1FB256B10}" srcOrd="0" destOrd="0" presId="urn:microsoft.com/office/officeart/2005/8/layout/process4"/>
    <dgm:cxn modelId="{2C51AC7C-AC7E-4771-8958-F9B41C440922}" srcId="{BAA9E5A8-F816-4224-9A8D-53CBFEF146C7}" destId="{26BD073A-43CB-44B5-9027-5D37D2CA55D2}" srcOrd="0" destOrd="0" parTransId="{D31F9191-E051-4714-911A-286DBCE7AD9F}" sibTransId="{5B778C46-54B5-45E6-AA00-8E0CE5E02789}"/>
    <dgm:cxn modelId="{2C59A2A5-5562-4096-8E2A-6C984388F374}" srcId="{BAA9E5A8-F816-4224-9A8D-53CBFEF146C7}" destId="{02C7C7E2-014D-426C-AF5B-E18D3AC83FAC}" srcOrd="3" destOrd="0" parTransId="{575536B5-340F-4B6D-99E8-A3598CA71283}" sibTransId="{BA1BE60E-C0AB-4C72-96FE-7A4411BB11B9}"/>
    <dgm:cxn modelId="{AA163F86-0C17-4D50-B664-8D091EF08FEA}" type="presOf" srcId="{02C7C7E2-014D-426C-AF5B-E18D3AC83FAC}" destId="{842DBDE0-C61E-4AD3-8CCA-49E4A661268A}" srcOrd="0" destOrd="0" presId="urn:microsoft.com/office/officeart/2005/8/layout/process4"/>
    <dgm:cxn modelId="{B0DE118A-B5E2-4587-AD89-EE47911FA6D1}" type="presParOf" srcId="{08C31427-AD54-428E-9F53-F3BE68CC40F7}" destId="{86EE8F5E-2ADF-461A-936D-374004CC64F9}" srcOrd="0" destOrd="0" presId="urn:microsoft.com/office/officeart/2005/8/layout/process4"/>
    <dgm:cxn modelId="{BE3E5857-BB1B-4277-B7E1-37DF5F6FD235}" type="presParOf" srcId="{86EE8F5E-2ADF-461A-936D-374004CC64F9}" destId="{842DBDE0-C61E-4AD3-8CCA-49E4A661268A}" srcOrd="0" destOrd="0" presId="urn:microsoft.com/office/officeart/2005/8/layout/process4"/>
    <dgm:cxn modelId="{3AA12FC4-82E0-42D7-BAE6-CF14F257C011}" type="presParOf" srcId="{08C31427-AD54-428E-9F53-F3BE68CC40F7}" destId="{31AF5B0C-2EF5-4542-82D3-F5ABF6AEBE44}" srcOrd="1" destOrd="0" presId="urn:microsoft.com/office/officeart/2005/8/layout/process4"/>
    <dgm:cxn modelId="{9DE22582-21BA-4C4E-B931-6D3E298347B6}" type="presParOf" srcId="{08C31427-AD54-428E-9F53-F3BE68CC40F7}" destId="{61DFB54A-7818-4F49-B08B-E4A526C7F22B}" srcOrd="2" destOrd="0" presId="urn:microsoft.com/office/officeart/2005/8/layout/process4"/>
    <dgm:cxn modelId="{2EAE898C-9B8D-47FC-A79B-58CB2C7455E2}" type="presParOf" srcId="{61DFB54A-7818-4F49-B08B-E4A526C7F22B}" destId="{E8D24E07-31CB-4944-8ABA-F09CD690D55A}" srcOrd="0" destOrd="0" presId="urn:microsoft.com/office/officeart/2005/8/layout/process4"/>
    <dgm:cxn modelId="{38CCCE87-7112-43F6-9C2A-BA0BA4D16510}" type="presParOf" srcId="{08C31427-AD54-428E-9F53-F3BE68CC40F7}" destId="{48A1708B-A102-487D-8DA0-0C672588DA16}" srcOrd="3" destOrd="0" presId="urn:microsoft.com/office/officeart/2005/8/layout/process4"/>
    <dgm:cxn modelId="{BFB2EEC7-3E0A-4DC3-AC20-59592454CD0A}" type="presParOf" srcId="{08C31427-AD54-428E-9F53-F3BE68CC40F7}" destId="{0579B911-272C-498B-B64C-6F15CC549A53}" srcOrd="4" destOrd="0" presId="urn:microsoft.com/office/officeart/2005/8/layout/process4"/>
    <dgm:cxn modelId="{70161D7E-D1A0-413D-A447-7491A5E8EC07}" type="presParOf" srcId="{0579B911-272C-498B-B64C-6F15CC549A53}" destId="{5A0BE5C1-24A2-41F0-8D01-D7D1FB256B10}" srcOrd="0" destOrd="0" presId="urn:microsoft.com/office/officeart/2005/8/layout/process4"/>
    <dgm:cxn modelId="{08429C15-0116-468B-95A1-101690F0229C}" type="presParOf" srcId="{08C31427-AD54-428E-9F53-F3BE68CC40F7}" destId="{CC9638D1-EE65-46FD-A188-84A40F680184}" srcOrd="5" destOrd="0" presId="urn:microsoft.com/office/officeart/2005/8/layout/process4"/>
    <dgm:cxn modelId="{2FEE4451-4FA5-43B5-BE69-30056C3C6B9C}" type="presParOf" srcId="{08C31427-AD54-428E-9F53-F3BE68CC40F7}" destId="{248A7E37-79AE-4543-95D1-BD5E9E61A6A2}" srcOrd="6" destOrd="0" presId="urn:microsoft.com/office/officeart/2005/8/layout/process4"/>
    <dgm:cxn modelId="{B31BA7B8-FBE7-4D25-99DB-A7799AB95DF7}" type="presParOf" srcId="{248A7E37-79AE-4543-95D1-BD5E9E61A6A2}" destId="{B3EB2E4B-46D1-4CAD-B801-18933285AB6F}"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AA9E5A8-F816-4224-9A8D-53CBFEF146C7}"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E443101A-2846-4450-8BA9-0C64DA841A13}">
      <dgm:prSet/>
      <dgm:spPr>
        <a:solidFill>
          <a:srgbClr val="87D6F4"/>
        </a:solidFill>
      </dgm:spPr>
      <dgm:t>
        <a:bodyPr/>
        <a:lstStyle/>
        <a:p>
          <a:pPr rtl="0"/>
          <a:r>
            <a:rPr lang="en-US" dirty="0" smtClean="0"/>
            <a:t>Do not attempt to perform any electrical safety tests in or around ESD test areas..</a:t>
          </a:r>
          <a:endParaRPr lang="en-US" dirty="0"/>
        </a:p>
      </dgm:t>
    </dgm:pt>
    <dgm:pt modelId="{EFF16D57-D4E4-46FD-9E09-67F59FDB8615}" type="parTrans" cxnId="{640E049D-96E9-4A6B-9A9A-33DC1C28FBA5}">
      <dgm:prSet/>
      <dgm:spPr/>
      <dgm:t>
        <a:bodyPr/>
        <a:lstStyle/>
        <a:p>
          <a:endParaRPr lang="en-US"/>
        </a:p>
      </dgm:t>
    </dgm:pt>
    <dgm:pt modelId="{F79389AE-26EE-49B2-A1B7-BA1EACAAC5D6}" type="sibTrans" cxnId="{640E049D-96E9-4A6B-9A9A-33DC1C28FBA5}">
      <dgm:prSet/>
      <dgm:spPr/>
      <dgm:t>
        <a:bodyPr/>
        <a:lstStyle/>
        <a:p>
          <a:endParaRPr lang="en-US"/>
        </a:p>
      </dgm:t>
    </dgm:pt>
    <dgm:pt modelId="{1B51F2A8-71BA-460D-A28E-5600E77479AA}">
      <dgm:prSet/>
      <dgm:spPr>
        <a:solidFill>
          <a:srgbClr val="87D6F4"/>
        </a:solidFill>
      </dgm:spPr>
      <dgm:t>
        <a:bodyPr/>
        <a:lstStyle/>
        <a:p>
          <a:pPr rtl="0"/>
          <a:r>
            <a:rPr lang="en-US" smtClean="0"/>
            <a:t>Do not cover or block the ventilation slits during operation.</a:t>
          </a:r>
          <a:endParaRPr lang="en-US" dirty="0"/>
        </a:p>
      </dgm:t>
    </dgm:pt>
    <dgm:pt modelId="{468F4217-2439-4CC8-B522-A662B211A244}" type="sibTrans" cxnId="{06A0BED4-A04D-4958-880B-3E9510A0CEE4}">
      <dgm:prSet/>
      <dgm:spPr/>
      <dgm:t>
        <a:bodyPr/>
        <a:lstStyle/>
        <a:p>
          <a:endParaRPr lang="en-US"/>
        </a:p>
      </dgm:t>
    </dgm:pt>
    <dgm:pt modelId="{D24BBDAE-A66C-4C08-B662-CDE7775C6AAF}" type="parTrans" cxnId="{06A0BED4-A04D-4958-880B-3E9510A0CEE4}">
      <dgm:prSet/>
      <dgm:spPr/>
      <dgm:t>
        <a:bodyPr/>
        <a:lstStyle/>
        <a:p>
          <a:endParaRPr lang="en-US"/>
        </a:p>
      </dgm:t>
    </dgm:pt>
    <dgm:pt modelId="{02C7C7E2-014D-426C-AF5B-E18D3AC83FAC}">
      <dgm:prSet/>
      <dgm:spPr>
        <a:solidFill>
          <a:srgbClr val="87D6F4"/>
        </a:solidFill>
      </dgm:spPr>
      <dgm:t>
        <a:bodyPr/>
        <a:lstStyle/>
        <a:p>
          <a:pPr rtl="0"/>
          <a:r>
            <a:rPr lang="en-US" dirty="0" smtClean="0"/>
            <a:t>Do not replace the power supply cord with an improperly rated cord.</a:t>
          </a:r>
          <a:endParaRPr lang="en-US" dirty="0"/>
        </a:p>
      </dgm:t>
    </dgm:pt>
    <dgm:pt modelId="{BA1BE60E-C0AB-4C72-96FE-7A4411BB11B9}" type="sibTrans" cxnId="{2C59A2A5-5562-4096-8E2A-6C984388F374}">
      <dgm:prSet/>
      <dgm:spPr/>
      <dgm:t>
        <a:bodyPr/>
        <a:lstStyle/>
        <a:p>
          <a:endParaRPr lang="en-US"/>
        </a:p>
      </dgm:t>
    </dgm:pt>
    <dgm:pt modelId="{575536B5-340F-4B6D-99E8-A3598CA71283}" type="parTrans" cxnId="{2C59A2A5-5562-4096-8E2A-6C984388F374}">
      <dgm:prSet/>
      <dgm:spPr/>
      <dgm:t>
        <a:bodyPr/>
        <a:lstStyle/>
        <a:p>
          <a:endParaRPr lang="en-US"/>
        </a:p>
      </dgm:t>
    </dgm:pt>
    <dgm:pt modelId="{BA16D007-28D7-4DE2-A21E-1221E1923705}">
      <dgm:prSet/>
      <dgm:spPr>
        <a:solidFill>
          <a:srgbClr val="87D6F4"/>
        </a:solidFill>
      </dgm:spPr>
      <dgm:t>
        <a:bodyPr/>
        <a:lstStyle/>
        <a:p>
          <a:pPr rtl="0"/>
          <a:r>
            <a:rPr lang="en-US" dirty="0" smtClean="0">
              <a:latin typeface="Avenir Book" charset="0"/>
              <a:ea typeface="Avenir Book" charset="0"/>
              <a:cs typeface="Avenir Book" charset="0"/>
            </a:rPr>
            <a:t>Do not attempt to defeat the protective ground on the power cord by using an extension cord without a protective conductor.</a:t>
          </a:r>
          <a:endParaRPr lang="en-US" dirty="0">
            <a:latin typeface="Avenir Book" charset="0"/>
            <a:ea typeface="Avenir Book" charset="0"/>
            <a:cs typeface="Avenir Book" charset="0"/>
          </a:endParaRPr>
        </a:p>
      </dgm:t>
    </dgm:pt>
    <dgm:pt modelId="{D3E82690-4982-4C99-B070-6519ABAC747F}" type="sibTrans" cxnId="{BA3E7E68-DAD4-4435-AFC9-E82FECE10C5C}">
      <dgm:prSet/>
      <dgm:spPr/>
      <dgm:t>
        <a:bodyPr/>
        <a:lstStyle/>
        <a:p>
          <a:endParaRPr lang="en-US"/>
        </a:p>
      </dgm:t>
    </dgm:pt>
    <dgm:pt modelId="{54BE492E-FDD1-46D4-8D23-958804A2BD8A}" type="parTrans" cxnId="{BA3E7E68-DAD4-4435-AFC9-E82FECE10C5C}">
      <dgm:prSet/>
      <dgm:spPr/>
      <dgm:t>
        <a:bodyPr/>
        <a:lstStyle/>
        <a:p>
          <a:endParaRPr lang="en-US"/>
        </a:p>
      </dgm:t>
    </dgm:pt>
    <dgm:pt modelId="{08C31427-AD54-428E-9F53-F3BE68CC40F7}" type="pres">
      <dgm:prSet presAssocID="{BAA9E5A8-F816-4224-9A8D-53CBFEF146C7}" presName="Name0" presStyleCnt="0">
        <dgm:presLayoutVars>
          <dgm:dir/>
          <dgm:animLvl val="lvl"/>
          <dgm:resizeHandles val="exact"/>
        </dgm:presLayoutVars>
      </dgm:prSet>
      <dgm:spPr/>
      <dgm:t>
        <a:bodyPr/>
        <a:lstStyle/>
        <a:p>
          <a:endParaRPr lang="en-US"/>
        </a:p>
      </dgm:t>
    </dgm:pt>
    <dgm:pt modelId="{2B0F2345-5A99-430B-A995-C3834B3D3B57}" type="pres">
      <dgm:prSet presAssocID="{1B51F2A8-71BA-460D-A28E-5600E77479AA}" presName="boxAndChildren" presStyleCnt="0"/>
      <dgm:spPr/>
    </dgm:pt>
    <dgm:pt modelId="{9E1D8B23-506B-49AB-B3FA-9D7A0A7EA31A}" type="pres">
      <dgm:prSet presAssocID="{1B51F2A8-71BA-460D-A28E-5600E77479AA}" presName="parentTextBox" presStyleLbl="node1" presStyleIdx="0" presStyleCnt="4"/>
      <dgm:spPr/>
      <dgm:t>
        <a:bodyPr/>
        <a:lstStyle/>
        <a:p>
          <a:endParaRPr lang="en-US"/>
        </a:p>
      </dgm:t>
    </dgm:pt>
    <dgm:pt modelId="{4C04D7AA-A4B9-4CDC-BFD3-DCD3AF129E56}" type="pres">
      <dgm:prSet presAssocID="{F79389AE-26EE-49B2-A1B7-BA1EACAAC5D6}" presName="sp" presStyleCnt="0"/>
      <dgm:spPr/>
    </dgm:pt>
    <dgm:pt modelId="{84F316C4-7492-416B-8E31-6191197F1162}" type="pres">
      <dgm:prSet presAssocID="{E443101A-2846-4450-8BA9-0C64DA841A13}" presName="arrowAndChildren" presStyleCnt="0"/>
      <dgm:spPr/>
    </dgm:pt>
    <dgm:pt modelId="{069B4C45-1C37-447D-9EB0-245E72125B5A}" type="pres">
      <dgm:prSet presAssocID="{E443101A-2846-4450-8BA9-0C64DA841A13}" presName="parentTextArrow" presStyleLbl="node1" presStyleIdx="1" presStyleCnt="4"/>
      <dgm:spPr/>
      <dgm:t>
        <a:bodyPr/>
        <a:lstStyle/>
        <a:p>
          <a:endParaRPr lang="en-US"/>
        </a:p>
      </dgm:t>
    </dgm:pt>
    <dgm:pt modelId="{91C7181B-8650-4FB5-9945-FFCD21B223FB}" type="pres">
      <dgm:prSet presAssocID="{BA1BE60E-C0AB-4C72-96FE-7A4411BB11B9}" presName="sp" presStyleCnt="0"/>
      <dgm:spPr/>
    </dgm:pt>
    <dgm:pt modelId="{5E34B906-B080-4200-AD04-03205A2E20CF}" type="pres">
      <dgm:prSet presAssocID="{02C7C7E2-014D-426C-AF5B-E18D3AC83FAC}" presName="arrowAndChildren" presStyleCnt="0"/>
      <dgm:spPr/>
    </dgm:pt>
    <dgm:pt modelId="{F0078594-58DB-4673-B999-FCF240881257}" type="pres">
      <dgm:prSet presAssocID="{02C7C7E2-014D-426C-AF5B-E18D3AC83FAC}" presName="parentTextArrow" presStyleLbl="node1" presStyleIdx="2" presStyleCnt="4"/>
      <dgm:spPr/>
      <dgm:t>
        <a:bodyPr/>
        <a:lstStyle/>
        <a:p>
          <a:endParaRPr lang="en-US"/>
        </a:p>
      </dgm:t>
    </dgm:pt>
    <dgm:pt modelId="{31AF5B0C-2EF5-4542-82D3-F5ABF6AEBE44}" type="pres">
      <dgm:prSet presAssocID="{D3E82690-4982-4C99-B070-6519ABAC747F}" presName="sp" presStyleCnt="0"/>
      <dgm:spPr/>
    </dgm:pt>
    <dgm:pt modelId="{61DFB54A-7818-4F49-B08B-E4A526C7F22B}" type="pres">
      <dgm:prSet presAssocID="{BA16D007-28D7-4DE2-A21E-1221E1923705}" presName="arrowAndChildren" presStyleCnt="0"/>
      <dgm:spPr/>
    </dgm:pt>
    <dgm:pt modelId="{E8D24E07-31CB-4944-8ABA-F09CD690D55A}" type="pres">
      <dgm:prSet presAssocID="{BA16D007-28D7-4DE2-A21E-1221E1923705}" presName="parentTextArrow" presStyleLbl="node1" presStyleIdx="3" presStyleCnt="4"/>
      <dgm:spPr/>
      <dgm:t>
        <a:bodyPr/>
        <a:lstStyle/>
        <a:p>
          <a:endParaRPr lang="en-US"/>
        </a:p>
      </dgm:t>
    </dgm:pt>
  </dgm:ptLst>
  <dgm:cxnLst>
    <dgm:cxn modelId="{E5852621-7B3F-4312-BE97-53228B8B6D51}" type="presOf" srcId="{1B51F2A8-71BA-460D-A28E-5600E77479AA}" destId="{9E1D8B23-506B-49AB-B3FA-9D7A0A7EA31A}" srcOrd="0" destOrd="0" presId="urn:microsoft.com/office/officeart/2005/8/layout/process4"/>
    <dgm:cxn modelId="{FDAA9FBE-D030-489D-9D67-436D4D0A195B}" type="presOf" srcId="{E443101A-2846-4450-8BA9-0C64DA841A13}" destId="{069B4C45-1C37-447D-9EB0-245E72125B5A}" srcOrd="0" destOrd="0" presId="urn:microsoft.com/office/officeart/2005/8/layout/process4"/>
    <dgm:cxn modelId="{CDAB5403-B945-43D3-B14D-CFF6CD0F80FC}" type="presOf" srcId="{02C7C7E2-014D-426C-AF5B-E18D3AC83FAC}" destId="{F0078594-58DB-4673-B999-FCF240881257}" srcOrd="0" destOrd="0" presId="urn:microsoft.com/office/officeart/2005/8/layout/process4"/>
    <dgm:cxn modelId="{BA3E7E68-DAD4-4435-AFC9-E82FECE10C5C}" srcId="{BAA9E5A8-F816-4224-9A8D-53CBFEF146C7}" destId="{BA16D007-28D7-4DE2-A21E-1221E1923705}" srcOrd="0" destOrd="0" parTransId="{54BE492E-FDD1-46D4-8D23-958804A2BD8A}" sibTransId="{D3E82690-4982-4C99-B070-6519ABAC747F}"/>
    <dgm:cxn modelId="{06A0BED4-A04D-4958-880B-3E9510A0CEE4}" srcId="{BAA9E5A8-F816-4224-9A8D-53CBFEF146C7}" destId="{1B51F2A8-71BA-460D-A28E-5600E77479AA}" srcOrd="3" destOrd="0" parTransId="{D24BBDAE-A66C-4C08-B662-CDE7775C6AAF}" sibTransId="{468F4217-2439-4CC8-B522-A662B211A244}"/>
    <dgm:cxn modelId="{640E049D-96E9-4A6B-9A9A-33DC1C28FBA5}" srcId="{BAA9E5A8-F816-4224-9A8D-53CBFEF146C7}" destId="{E443101A-2846-4450-8BA9-0C64DA841A13}" srcOrd="2" destOrd="0" parTransId="{EFF16D57-D4E4-46FD-9E09-67F59FDB8615}" sibTransId="{F79389AE-26EE-49B2-A1B7-BA1EACAAC5D6}"/>
    <dgm:cxn modelId="{2C59A2A5-5562-4096-8E2A-6C984388F374}" srcId="{BAA9E5A8-F816-4224-9A8D-53CBFEF146C7}" destId="{02C7C7E2-014D-426C-AF5B-E18D3AC83FAC}" srcOrd="1" destOrd="0" parTransId="{575536B5-340F-4B6D-99E8-A3598CA71283}" sibTransId="{BA1BE60E-C0AB-4C72-96FE-7A4411BB11B9}"/>
    <dgm:cxn modelId="{705E17DA-73B2-4326-98F4-B7AC03567BAD}" type="presOf" srcId="{BAA9E5A8-F816-4224-9A8D-53CBFEF146C7}" destId="{08C31427-AD54-428E-9F53-F3BE68CC40F7}" srcOrd="0" destOrd="0" presId="urn:microsoft.com/office/officeart/2005/8/layout/process4"/>
    <dgm:cxn modelId="{E290AB47-0BE2-45A5-9EFA-F3EC6F119755}" type="presOf" srcId="{BA16D007-28D7-4DE2-A21E-1221E1923705}" destId="{E8D24E07-31CB-4944-8ABA-F09CD690D55A}" srcOrd="0" destOrd="0" presId="urn:microsoft.com/office/officeart/2005/8/layout/process4"/>
    <dgm:cxn modelId="{985EF278-F7FC-44E7-86B5-20CEA831DCC3}" type="presParOf" srcId="{08C31427-AD54-428E-9F53-F3BE68CC40F7}" destId="{2B0F2345-5A99-430B-A995-C3834B3D3B57}" srcOrd="0" destOrd="0" presId="urn:microsoft.com/office/officeart/2005/8/layout/process4"/>
    <dgm:cxn modelId="{78E80CEC-EB24-47D2-A8E5-32729FE0C301}" type="presParOf" srcId="{2B0F2345-5A99-430B-A995-C3834B3D3B57}" destId="{9E1D8B23-506B-49AB-B3FA-9D7A0A7EA31A}" srcOrd="0" destOrd="0" presId="urn:microsoft.com/office/officeart/2005/8/layout/process4"/>
    <dgm:cxn modelId="{767C9997-B296-404C-9C51-897C9970EAB4}" type="presParOf" srcId="{08C31427-AD54-428E-9F53-F3BE68CC40F7}" destId="{4C04D7AA-A4B9-4CDC-BFD3-DCD3AF129E56}" srcOrd="1" destOrd="0" presId="urn:microsoft.com/office/officeart/2005/8/layout/process4"/>
    <dgm:cxn modelId="{47DA1403-E910-4C72-8187-BC86742378B8}" type="presParOf" srcId="{08C31427-AD54-428E-9F53-F3BE68CC40F7}" destId="{84F316C4-7492-416B-8E31-6191197F1162}" srcOrd="2" destOrd="0" presId="urn:microsoft.com/office/officeart/2005/8/layout/process4"/>
    <dgm:cxn modelId="{6606DA12-5F75-4682-80C5-84DFB660E94E}" type="presParOf" srcId="{84F316C4-7492-416B-8E31-6191197F1162}" destId="{069B4C45-1C37-447D-9EB0-245E72125B5A}" srcOrd="0" destOrd="0" presId="urn:microsoft.com/office/officeart/2005/8/layout/process4"/>
    <dgm:cxn modelId="{75564811-3516-444F-863B-9EE432188272}" type="presParOf" srcId="{08C31427-AD54-428E-9F53-F3BE68CC40F7}" destId="{91C7181B-8650-4FB5-9945-FFCD21B223FB}" srcOrd="3" destOrd="0" presId="urn:microsoft.com/office/officeart/2005/8/layout/process4"/>
    <dgm:cxn modelId="{FB0FD903-B546-4E0B-A51A-5BBAB0CC9DC2}" type="presParOf" srcId="{08C31427-AD54-428E-9F53-F3BE68CC40F7}" destId="{5E34B906-B080-4200-AD04-03205A2E20CF}" srcOrd="4" destOrd="0" presId="urn:microsoft.com/office/officeart/2005/8/layout/process4"/>
    <dgm:cxn modelId="{E5A07993-75C9-43BD-AE9C-B17AF37DEDBC}" type="presParOf" srcId="{5E34B906-B080-4200-AD04-03205A2E20CF}" destId="{F0078594-58DB-4673-B999-FCF240881257}" srcOrd="0" destOrd="0" presId="urn:microsoft.com/office/officeart/2005/8/layout/process4"/>
    <dgm:cxn modelId="{E3FB7D85-9F70-47A0-A6D3-BFA88FE135B0}" type="presParOf" srcId="{08C31427-AD54-428E-9F53-F3BE68CC40F7}" destId="{31AF5B0C-2EF5-4542-82D3-F5ABF6AEBE44}" srcOrd="5" destOrd="0" presId="urn:microsoft.com/office/officeart/2005/8/layout/process4"/>
    <dgm:cxn modelId="{190BDFFE-3CAB-4F93-AD59-00F81D13B461}" type="presParOf" srcId="{08C31427-AD54-428E-9F53-F3BE68CC40F7}" destId="{61DFB54A-7818-4F49-B08B-E4A526C7F22B}" srcOrd="6" destOrd="0" presId="urn:microsoft.com/office/officeart/2005/8/layout/process4"/>
    <dgm:cxn modelId="{8CFB87AC-8834-45C5-A12D-21D7FF1D555C}" type="presParOf" srcId="{61DFB54A-7818-4F49-B08B-E4A526C7F22B}" destId="{E8D24E07-31CB-4944-8ABA-F09CD690D55A}"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B5FDBFA-8F9C-4AA3-947C-71490E2F67B1}"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14DB46D0-F254-4C89-B8FE-647120024D9E}">
      <dgm:prSet/>
      <dgm:spPr>
        <a:solidFill>
          <a:srgbClr val="87D6F4"/>
        </a:solidFill>
      </dgm:spPr>
      <dgm:t>
        <a:bodyPr/>
        <a:lstStyle/>
        <a:p>
          <a:pPr rtl="0"/>
          <a:r>
            <a:rPr lang="en-US" smtClean="0">
              <a:latin typeface="Avenir Book" charset="0"/>
              <a:ea typeface="Avenir Book" charset="0"/>
              <a:cs typeface="Avenir Book" charset="0"/>
            </a:rPr>
            <a:t>Grounding the test operator could lead to harmful or fatal electric shock.</a:t>
          </a:r>
          <a:endParaRPr lang="en-US">
            <a:latin typeface="Avenir Book" charset="0"/>
            <a:ea typeface="Avenir Book" charset="0"/>
            <a:cs typeface="Avenir Book" charset="0"/>
          </a:endParaRPr>
        </a:p>
      </dgm:t>
    </dgm:pt>
    <dgm:pt modelId="{22CD8293-CDFB-4531-980F-A6AE2975EC28}" type="parTrans" cxnId="{614D2D94-5FC9-4E36-A696-1D471579921D}">
      <dgm:prSet/>
      <dgm:spPr/>
      <dgm:t>
        <a:bodyPr/>
        <a:lstStyle/>
        <a:p>
          <a:endParaRPr lang="en-US">
            <a:latin typeface="Avenir Book" charset="0"/>
            <a:ea typeface="Avenir Book" charset="0"/>
            <a:cs typeface="Avenir Book" charset="0"/>
          </a:endParaRPr>
        </a:p>
      </dgm:t>
    </dgm:pt>
    <dgm:pt modelId="{A6EB7C6D-D8A7-4CF3-81F7-42CD10DAC27F}" type="sibTrans" cxnId="{614D2D94-5FC9-4E36-A696-1D471579921D}">
      <dgm:prSet/>
      <dgm:spPr/>
      <dgm:t>
        <a:bodyPr/>
        <a:lstStyle/>
        <a:p>
          <a:endParaRPr lang="en-US">
            <a:latin typeface="Avenir Book" charset="0"/>
            <a:ea typeface="Avenir Book" charset="0"/>
            <a:cs typeface="Avenir Book" charset="0"/>
          </a:endParaRPr>
        </a:p>
      </dgm:t>
    </dgm:pt>
    <dgm:pt modelId="{17630454-622F-41E2-AADB-7E233DBE5B82}">
      <dgm:prSet/>
      <dgm:spPr>
        <a:solidFill>
          <a:srgbClr val="87D6F4"/>
        </a:solidFill>
      </dgm:spPr>
      <dgm:t>
        <a:bodyPr/>
        <a:lstStyle/>
        <a:p>
          <a:pPr rtl="0"/>
          <a:r>
            <a:rPr lang="en-US" dirty="0" smtClean="0">
              <a:latin typeface="Avenir Book" charset="0"/>
              <a:ea typeface="Avenir Book" charset="0"/>
              <a:cs typeface="Avenir Book" charset="0"/>
            </a:rPr>
            <a:t>Do not use accessories that are not approved by the manufacturer.</a:t>
          </a:r>
          <a:endParaRPr lang="en-US" dirty="0">
            <a:latin typeface="Avenir Book" charset="0"/>
            <a:ea typeface="Avenir Book" charset="0"/>
            <a:cs typeface="Avenir Book" charset="0"/>
          </a:endParaRPr>
        </a:p>
      </dgm:t>
    </dgm:pt>
    <dgm:pt modelId="{B92A54D6-206D-4921-B4A2-72046DF278F6}" type="parTrans" cxnId="{73EF6013-7758-4FC7-94AD-463E5A732546}">
      <dgm:prSet/>
      <dgm:spPr/>
      <dgm:t>
        <a:bodyPr/>
        <a:lstStyle/>
        <a:p>
          <a:endParaRPr lang="en-US">
            <a:latin typeface="Avenir Book" charset="0"/>
            <a:ea typeface="Avenir Book" charset="0"/>
            <a:cs typeface="Avenir Book" charset="0"/>
          </a:endParaRPr>
        </a:p>
      </dgm:t>
    </dgm:pt>
    <dgm:pt modelId="{D80074FF-C002-4126-8252-E2B67FA4AE5C}" type="sibTrans" cxnId="{73EF6013-7758-4FC7-94AD-463E5A732546}">
      <dgm:prSet/>
      <dgm:spPr/>
      <dgm:t>
        <a:bodyPr/>
        <a:lstStyle/>
        <a:p>
          <a:endParaRPr lang="en-US">
            <a:latin typeface="Avenir Book" charset="0"/>
            <a:ea typeface="Avenir Book" charset="0"/>
            <a:cs typeface="Avenir Book" charset="0"/>
          </a:endParaRPr>
        </a:p>
      </dgm:t>
    </dgm:pt>
    <dgm:pt modelId="{2B331C51-2211-4BCD-B7DD-75BA37E67E9D}">
      <dgm:prSet/>
      <dgm:spPr>
        <a:solidFill>
          <a:srgbClr val="87D6F4"/>
        </a:solidFill>
      </dgm:spPr>
      <dgm:t>
        <a:bodyPr/>
        <a:lstStyle/>
        <a:p>
          <a:pPr rtl="0"/>
          <a:r>
            <a:rPr lang="en-US" dirty="0" smtClean="0">
              <a:solidFill>
                <a:schemeClr val="bg1"/>
              </a:solidFill>
              <a:latin typeface="Avenir Book" charset="0"/>
              <a:ea typeface="Avenir Book" charset="0"/>
              <a:cs typeface="Avenir Book" charset="0"/>
            </a:rPr>
            <a:t>Do not disconnect any test leads while the test is running.</a:t>
          </a:r>
          <a:endParaRPr lang="en-US" dirty="0">
            <a:solidFill>
              <a:schemeClr val="bg1"/>
            </a:solidFill>
            <a:latin typeface="Avenir Book" charset="0"/>
            <a:ea typeface="Avenir Book" charset="0"/>
            <a:cs typeface="Avenir Book" charset="0"/>
          </a:endParaRPr>
        </a:p>
      </dgm:t>
    </dgm:pt>
    <dgm:pt modelId="{2920052A-9010-43B7-B824-7F976AA5C10A}" type="parTrans" cxnId="{1286D4C5-17AC-4C05-8559-5C14BE7A1E30}">
      <dgm:prSet/>
      <dgm:spPr/>
      <dgm:t>
        <a:bodyPr/>
        <a:lstStyle/>
        <a:p>
          <a:endParaRPr lang="en-US">
            <a:latin typeface="Avenir Book" charset="0"/>
            <a:ea typeface="Avenir Book" charset="0"/>
            <a:cs typeface="Avenir Book" charset="0"/>
          </a:endParaRPr>
        </a:p>
      </dgm:t>
    </dgm:pt>
    <dgm:pt modelId="{844D2E35-01B4-4B40-89F2-E31800127E1C}" type="sibTrans" cxnId="{1286D4C5-17AC-4C05-8559-5C14BE7A1E30}">
      <dgm:prSet/>
      <dgm:spPr/>
      <dgm:t>
        <a:bodyPr/>
        <a:lstStyle/>
        <a:p>
          <a:endParaRPr lang="en-US">
            <a:latin typeface="Avenir Book" charset="0"/>
            <a:ea typeface="Avenir Book" charset="0"/>
            <a:cs typeface="Avenir Book" charset="0"/>
          </a:endParaRPr>
        </a:p>
      </dgm:t>
    </dgm:pt>
    <dgm:pt modelId="{C98FB2CB-BF66-400A-9167-CCD156B507D6}">
      <dgm:prSet/>
      <dgm:spPr>
        <a:solidFill>
          <a:srgbClr val="87D6F4"/>
        </a:solidFill>
      </dgm:spPr>
      <dgm:t>
        <a:bodyPr/>
        <a:lstStyle/>
        <a:p>
          <a:r>
            <a:rPr lang="en-US" dirty="0" smtClean="0">
              <a:solidFill>
                <a:schemeClr val="bg1"/>
              </a:solidFill>
              <a:latin typeface="Avenir Book" charset="0"/>
              <a:ea typeface="Avenir Book" charset="0"/>
              <a:cs typeface="Avenir Book" charset="0"/>
            </a:rPr>
            <a:t>Do not attempt to use the tester in environmental conditions that are beyond the specifications of the tester.</a:t>
          </a:r>
          <a:endParaRPr lang="en-US" dirty="0">
            <a:solidFill>
              <a:schemeClr val="bg1"/>
            </a:solidFill>
            <a:latin typeface="Avenir Book" charset="0"/>
            <a:ea typeface="Avenir Book" charset="0"/>
            <a:cs typeface="Avenir Book" charset="0"/>
          </a:endParaRPr>
        </a:p>
      </dgm:t>
    </dgm:pt>
    <dgm:pt modelId="{D8420BAD-19B2-4B83-AD00-36B8BACB910F}" type="parTrans" cxnId="{A130CAE1-AAC1-4C5E-ADBC-889AD00CFF68}">
      <dgm:prSet/>
      <dgm:spPr/>
      <dgm:t>
        <a:bodyPr/>
        <a:lstStyle/>
        <a:p>
          <a:endParaRPr lang="en-US">
            <a:latin typeface="Avenir Book" charset="0"/>
            <a:ea typeface="Avenir Book" charset="0"/>
            <a:cs typeface="Avenir Book" charset="0"/>
          </a:endParaRPr>
        </a:p>
      </dgm:t>
    </dgm:pt>
    <dgm:pt modelId="{1999745E-29C0-4BB1-927A-48250CEB8384}" type="sibTrans" cxnId="{A130CAE1-AAC1-4C5E-ADBC-889AD00CFF68}">
      <dgm:prSet/>
      <dgm:spPr/>
      <dgm:t>
        <a:bodyPr/>
        <a:lstStyle/>
        <a:p>
          <a:endParaRPr lang="en-US">
            <a:latin typeface="Avenir Book" charset="0"/>
            <a:ea typeface="Avenir Book" charset="0"/>
            <a:cs typeface="Avenir Book" charset="0"/>
          </a:endParaRPr>
        </a:p>
      </dgm:t>
    </dgm:pt>
    <dgm:pt modelId="{88D9B7F1-9EB0-4B06-841C-27F3984D1196}" type="pres">
      <dgm:prSet presAssocID="{DB5FDBFA-8F9C-4AA3-947C-71490E2F67B1}" presName="Name0" presStyleCnt="0">
        <dgm:presLayoutVars>
          <dgm:dir/>
          <dgm:animLvl val="lvl"/>
          <dgm:resizeHandles val="exact"/>
        </dgm:presLayoutVars>
      </dgm:prSet>
      <dgm:spPr/>
      <dgm:t>
        <a:bodyPr/>
        <a:lstStyle/>
        <a:p>
          <a:endParaRPr lang="en-US"/>
        </a:p>
      </dgm:t>
    </dgm:pt>
    <dgm:pt modelId="{9482B10E-99C1-49F3-9259-6DE13D96964B}" type="pres">
      <dgm:prSet presAssocID="{C98FB2CB-BF66-400A-9167-CCD156B507D6}" presName="boxAndChildren" presStyleCnt="0"/>
      <dgm:spPr/>
    </dgm:pt>
    <dgm:pt modelId="{DDCCCD84-0D84-485E-AED6-6C3CB62BC345}" type="pres">
      <dgm:prSet presAssocID="{C98FB2CB-BF66-400A-9167-CCD156B507D6}" presName="parentTextBox" presStyleLbl="node1" presStyleIdx="0" presStyleCnt="4"/>
      <dgm:spPr/>
      <dgm:t>
        <a:bodyPr/>
        <a:lstStyle/>
        <a:p>
          <a:endParaRPr lang="en-US"/>
        </a:p>
      </dgm:t>
    </dgm:pt>
    <dgm:pt modelId="{9D662134-1069-487A-A1A3-08E59D1DDD9E}" type="pres">
      <dgm:prSet presAssocID="{844D2E35-01B4-4B40-89F2-E31800127E1C}" presName="sp" presStyleCnt="0"/>
      <dgm:spPr/>
    </dgm:pt>
    <dgm:pt modelId="{8BB581D4-B945-46D3-809D-5BDF55E9D950}" type="pres">
      <dgm:prSet presAssocID="{2B331C51-2211-4BCD-B7DD-75BA37E67E9D}" presName="arrowAndChildren" presStyleCnt="0"/>
      <dgm:spPr/>
    </dgm:pt>
    <dgm:pt modelId="{105BDDFD-B3DA-47A6-8DEA-EEC84E8FD30D}" type="pres">
      <dgm:prSet presAssocID="{2B331C51-2211-4BCD-B7DD-75BA37E67E9D}" presName="parentTextArrow" presStyleLbl="node1" presStyleIdx="1" presStyleCnt="4"/>
      <dgm:spPr/>
      <dgm:t>
        <a:bodyPr/>
        <a:lstStyle/>
        <a:p>
          <a:endParaRPr lang="en-US"/>
        </a:p>
      </dgm:t>
    </dgm:pt>
    <dgm:pt modelId="{A72F6ACD-B258-4EA6-8C8F-9A4887421265}" type="pres">
      <dgm:prSet presAssocID="{D80074FF-C002-4126-8252-E2B67FA4AE5C}" presName="sp" presStyleCnt="0"/>
      <dgm:spPr/>
    </dgm:pt>
    <dgm:pt modelId="{4DF72D65-BED2-4FAB-AC0D-FFCA6A2773ED}" type="pres">
      <dgm:prSet presAssocID="{17630454-622F-41E2-AADB-7E233DBE5B82}" presName="arrowAndChildren" presStyleCnt="0"/>
      <dgm:spPr/>
    </dgm:pt>
    <dgm:pt modelId="{8C5509A8-A986-4750-9652-158E53C6896D}" type="pres">
      <dgm:prSet presAssocID="{17630454-622F-41E2-AADB-7E233DBE5B82}" presName="parentTextArrow" presStyleLbl="node1" presStyleIdx="2" presStyleCnt="4"/>
      <dgm:spPr/>
      <dgm:t>
        <a:bodyPr/>
        <a:lstStyle/>
        <a:p>
          <a:endParaRPr lang="en-US"/>
        </a:p>
      </dgm:t>
    </dgm:pt>
    <dgm:pt modelId="{72C25600-C1D0-4721-8AEB-FA19AFFCB2EB}" type="pres">
      <dgm:prSet presAssocID="{A6EB7C6D-D8A7-4CF3-81F7-42CD10DAC27F}" presName="sp" presStyleCnt="0"/>
      <dgm:spPr/>
    </dgm:pt>
    <dgm:pt modelId="{63B89918-0A83-47B6-84DE-F3DB03D09A1D}" type="pres">
      <dgm:prSet presAssocID="{14DB46D0-F254-4C89-B8FE-647120024D9E}" presName="arrowAndChildren" presStyleCnt="0"/>
      <dgm:spPr/>
    </dgm:pt>
    <dgm:pt modelId="{24FC7BF1-974E-459D-AD40-68D40E5EFE75}" type="pres">
      <dgm:prSet presAssocID="{14DB46D0-F254-4C89-B8FE-647120024D9E}" presName="parentTextArrow" presStyleLbl="node1" presStyleIdx="3" presStyleCnt="4"/>
      <dgm:spPr/>
      <dgm:t>
        <a:bodyPr/>
        <a:lstStyle/>
        <a:p>
          <a:endParaRPr lang="en-US"/>
        </a:p>
      </dgm:t>
    </dgm:pt>
  </dgm:ptLst>
  <dgm:cxnLst>
    <dgm:cxn modelId="{1B91250C-D69C-4DC2-BD3F-E4C60B746DD3}" type="presOf" srcId="{C98FB2CB-BF66-400A-9167-CCD156B507D6}" destId="{DDCCCD84-0D84-485E-AED6-6C3CB62BC345}" srcOrd="0" destOrd="0" presId="urn:microsoft.com/office/officeart/2005/8/layout/process4"/>
    <dgm:cxn modelId="{C975C82A-2234-4306-9A77-BBFBF821D154}" type="presOf" srcId="{DB5FDBFA-8F9C-4AA3-947C-71490E2F67B1}" destId="{88D9B7F1-9EB0-4B06-841C-27F3984D1196}" srcOrd="0" destOrd="0" presId="urn:microsoft.com/office/officeart/2005/8/layout/process4"/>
    <dgm:cxn modelId="{0C613881-0708-4D4A-B51E-CD7B60C6856E}" type="presOf" srcId="{14DB46D0-F254-4C89-B8FE-647120024D9E}" destId="{24FC7BF1-974E-459D-AD40-68D40E5EFE75}" srcOrd="0" destOrd="0" presId="urn:microsoft.com/office/officeart/2005/8/layout/process4"/>
    <dgm:cxn modelId="{A130CAE1-AAC1-4C5E-ADBC-889AD00CFF68}" srcId="{DB5FDBFA-8F9C-4AA3-947C-71490E2F67B1}" destId="{C98FB2CB-BF66-400A-9167-CCD156B507D6}" srcOrd="3" destOrd="0" parTransId="{D8420BAD-19B2-4B83-AD00-36B8BACB910F}" sibTransId="{1999745E-29C0-4BB1-927A-48250CEB8384}"/>
    <dgm:cxn modelId="{614D2D94-5FC9-4E36-A696-1D471579921D}" srcId="{DB5FDBFA-8F9C-4AA3-947C-71490E2F67B1}" destId="{14DB46D0-F254-4C89-B8FE-647120024D9E}" srcOrd="0" destOrd="0" parTransId="{22CD8293-CDFB-4531-980F-A6AE2975EC28}" sibTransId="{A6EB7C6D-D8A7-4CF3-81F7-42CD10DAC27F}"/>
    <dgm:cxn modelId="{67BB3EE8-E7C5-4CC9-9774-BA82A2E83011}" type="presOf" srcId="{2B331C51-2211-4BCD-B7DD-75BA37E67E9D}" destId="{105BDDFD-B3DA-47A6-8DEA-EEC84E8FD30D}" srcOrd="0" destOrd="0" presId="urn:microsoft.com/office/officeart/2005/8/layout/process4"/>
    <dgm:cxn modelId="{73EF6013-7758-4FC7-94AD-463E5A732546}" srcId="{DB5FDBFA-8F9C-4AA3-947C-71490E2F67B1}" destId="{17630454-622F-41E2-AADB-7E233DBE5B82}" srcOrd="1" destOrd="0" parTransId="{B92A54D6-206D-4921-B4A2-72046DF278F6}" sibTransId="{D80074FF-C002-4126-8252-E2B67FA4AE5C}"/>
    <dgm:cxn modelId="{1286D4C5-17AC-4C05-8559-5C14BE7A1E30}" srcId="{DB5FDBFA-8F9C-4AA3-947C-71490E2F67B1}" destId="{2B331C51-2211-4BCD-B7DD-75BA37E67E9D}" srcOrd="2" destOrd="0" parTransId="{2920052A-9010-43B7-B824-7F976AA5C10A}" sibTransId="{844D2E35-01B4-4B40-89F2-E31800127E1C}"/>
    <dgm:cxn modelId="{8445FA71-C39E-43D2-8EE6-EE9E16D792A6}" type="presOf" srcId="{17630454-622F-41E2-AADB-7E233DBE5B82}" destId="{8C5509A8-A986-4750-9652-158E53C6896D}" srcOrd="0" destOrd="0" presId="urn:microsoft.com/office/officeart/2005/8/layout/process4"/>
    <dgm:cxn modelId="{739BF480-B414-446F-844A-804773A8BA64}" type="presParOf" srcId="{88D9B7F1-9EB0-4B06-841C-27F3984D1196}" destId="{9482B10E-99C1-49F3-9259-6DE13D96964B}" srcOrd="0" destOrd="0" presId="urn:microsoft.com/office/officeart/2005/8/layout/process4"/>
    <dgm:cxn modelId="{10A6DE46-2784-48D8-ABCF-8BBD0AE74381}" type="presParOf" srcId="{9482B10E-99C1-49F3-9259-6DE13D96964B}" destId="{DDCCCD84-0D84-485E-AED6-6C3CB62BC345}" srcOrd="0" destOrd="0" presId="urn:microsoft.com/office/officeart/2005/8/layout/process4"/>
    <dgm:cxn modelId="{63802854-03A3-45F2-89C9-2E4B315D6CFD}" type="presParOf" srcId="{88D9B7F1-9EB0-4B06-841C-27F3984D1196}" destId="{9D662134-1069-487A-A1A3-08E59D1DDD9E}" srcOrd="1" destOrd="0" presId="urn:microsoft.com/office/officeart/2005/8/layout/process4"/>
    <dgm:cxn modelId="{4843B8B0-161F-4C4F-AC62-625526B6F110}" type="presParOf" srcId="{88D9B7F1-9EB0-4B06-841C-27F3984D1196}" destId="{8BB581D4-B945-46D3-809D-5BDF55E9D950}" srcOrd="2" destOrd="0" presId="urn:microsoft.com/office/officeart/2005/8/layout/process4"/>
    <dgm:cxn modelId="{96FA50E5-B082-4692-ACD9-369EB5CFAA47}" type="presParOf" srcId="{8BB581D4-B945-46D3-809D-5BDF55E9D950}" destId="{105BDDFD-B3DA-47A6-8DEA-EEC84E8FD30D}" srcOrd="0" destOrd="0" presId="urn:microsoft.com/office/officeart/2005/8/layout/process4"/>
    <dgm:cxn modelId="{1F516E17-72FD-489F-A156-F9FBDFB3DDBA}" type="presParOf" srcId="{88D9B7F1-9EB0-4B06-841C-27F3984D1196}" destId="{A72F6ACD-B258-4EA6-8C8F-9A4887421265}" srcOrd="3" destOrd="0" presId="urn:microsoft.com/office/officeart/2005/8/layout/process4"/>
    <dgm:cxn modelId="{2A5BB13E-FB4A-4168-ACA7-1FEFEE446F3C}" type="presParOf" srcId="{88D9B7F1-9EB0-4B06-841C-27F3984D1196}" destId="{4DF72D65-BED2-4FAB-AC0D-FFCA6A2773ED}" srcOrd="4" destOrd="0" presId="urn:microsoft.com/office/officeart/2005/8/layout/process4"/>
    <dgm:cxn modelId="{28767265-EAA6-4B7D-A9F5-A2951FD88E49}" type="presParOf" srcId="{4DF72D65-BED2-4FAB-AC0D-FFCA6A2773ED}" destId="{8C5509A8-A986-4750-9652-158E53C6896D}" srcOrd="0" destOrd="0" presId="urn:microsoft.com/office/officeart/2005/8/layout/process4"/>
    <dgm:cxn modelId="{A58A883E-1B9F-4F55-9C29-619ECE5F2BD3}" type="presParOf" srcId="{88D9B7F1-9EB0-4B06-841C-27F3984D1196}" destId="{72C25600-C1D0-4721-8AEB-FA19AFFCB2EB}" srcOrd="5" destOrd="0" presId="urn:microsoft.com/office/officeart/2005/8/layout/process4"/>
    <dgm:cxn modelId="{616876B9-3DC0-4001-9AD7-ED2111E16262}" type="presParOf" srcId="{88D9B7F1-9EB0-4B06-841C-27F3984D1196}" destId="{63B89918-0A83-47B6-84DE-F3DB03D09A1D}" srcOrd="6" destOrd="0" presId="urn:microsoft.com/office/officeart/2005/8/layout/process4"/>
    <dgm:cxn modelId="{08983A70-1750-4115-BB38-8DDE21B5E30D}" type="presParOf" srcId="{63B89918-0A83-47B6-84DE-F3DB03D09A1D}" destId="{24FC7BF1-974E-459D-AD40-68D40E5EFE75}"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BB4DD1-0A47-401D-876A-CF61D33AAFB0}"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75CE0D3A-AEF1-4AC9-B081-81CBA07A4961}">
      <dgm:prSet custT="1"/>
      <dgm:spPr>
        <a:solidFill>
          <a:srgbClr val="87D6F4"/>
        </a:solidFill>
      </dgm:spPr>
      <dgm:t>
        <a:bodyPr/>
        <a:lstStyle/>
        <a:p>
          <a:pPr rtl="0"/>
          <a:r>
            <a:rPr lang="en-US" sz="2000" dirty="0" smtClean="0">
              <a:latin typeface="Avenir Book" charset="0"/>
              <a:ea typeface="Avenir Book" charset="0"/>
              <a:cs typeface="Avenir Book" charset="0"/>
            </a:rPr>
            <a:t>Conducted at the engineering level on sample product.</a:t>
          </a:r>
          <a:endParaRPr lang="en-US" sz="2000" dirty="0">
            <a:latin typeface="Avenir Book" charset="0"/>
            <a:ea typeface="Avenir Book" charset="0"/>
            <a:cs typeface="Avenir Book" charset="0"/>
          </a:endParaRPr>
        </a:p>
      </dgm:t>
    </dgm:pt>
    <dgm:pt modelId="{C544FDEF-237D-4E57-9E28-613CD3E7B451}" type="parTrans" cxnId="{19C2251A-0F69-43D4-BFFD-A54E852675A7}">
      <dgm:prSet/>
      <dgm:spPr/>
      <dgm:t>
        <a:bodyPr/>
        <a:lstStyle/>
        <a:p>
          <a:endParaRPr lang="en-US"/>
        </a:p>
      </dgm:t>
    </dgm:pt>
    <dgm:pt modelId="{7CA5A54F-BD06-457C-8874-12D8171DE1BB}" type="sibTrans" cxnId="{19C2251A-0F69-43D4-BFFD-A54E852675A7}">
      <dgm:prSet/>
      <dgm:spPr/>
      <dgm:t>
        <a:bodyPr/>
        <a:lstStyle/>
        <a:p>
          <a:endParaRPr lang="en-US"/>
        </a:p>
      </dgm:t>
    </dgm:pt>
    <dgm:pt modelId="{26BE465B-361C-4980-B270-1B4F6E91CCA6}">
      <dgm:prSet custT="1"/>
      <dgm:spPr>
        <a:solidFill>
          <a:srgbClr val="87D6F4"/>
        </a:solidFill>
      </dgm:spPr>
      <dgm:t>
        <a:bodyPr/>
        <a:lstStyle/>
        <a:p>
          <a:pPr rtl="0"/>
          <a:r>
            <a:rPr lang="en-US" sz="2000" dirty="0" smtClean="0"/>
            <a:t>Conducted by manufacturer and the safety agency.</a:t>
          </a:r>
          <a:endParaRPr lang="en-US" sz="2000" dirty="0"/>
        </a:p>
      </dgm:t>
    </dgm:pt>
    <dgm:pt modelId="{FC5001A9-30C1-4641-BAED-765A7861595A}" type="parTrans" cxnId="{C3D71FC5-933B-4C39-830F-C690B055BD82}">
      <dgm:prSet/>
      <dgm:spPr/>
      <dgm:t>
        <a:bodyPr/>
        <a:lstStyle/>
        <a:p>
          <a:endParaRPr lang="en-US"/>
        </a:p>
      </dgm:t>
    </dgm:pt>
    <dgm:pt modelId="{CA695BBB-B571-420F-98B7-24F79136AFB4}" type="sibTrans" cxnId="{C3D71FC5-933B-4C39-830F-C690B055BD82}">
      <dgm:prSet/>
      <dgm:spPr/>
      <dgm:t>
        <a:bodyPr/>
        <a:lstStyle/>
        <a:p>
          <a:endParaRPr lang="en-US"/>
        </a:p>
      </dgm:t>
    </dgm:pt>
    <dgm:pt modelId="{C05E1B64-0F1F-41F6-BC74-1C460BB1C56D}">
      <dgm:prSet custT="1"/>
      <dgm:spPr>
        <a:solidFill>
          <a:srgbClr val="87D6F4"/>
        </a:solidFill>
      </dgm:spPr>
      <dgm:t>
        <a:bodyPr/>
        <a:lstStyle/>
        <a:p>
          <a:pPr rtl="0"/>
          <a:r>
            <a:rPr lang="en-US" sz="2000" dirty="0" smtClean="0"/>
            <a:t>Safety Standards are designed to ensure product safety.</a:t>
          </a:r>
          <a:endParaRPr lang="en-US" sz="2000" dirty="0"/>
        </a:p>
      </dgm:t>
    </dgm:pt>
    <dgm:pt modelId="{19FC929E-D513-4253-BD6B-B09BEC236F33}" type="parTrans" cxnId="{6AF23644-71D3-41AA-8D5E-51A853382E8D}">
      <dgm:prSet/>
      <dgm:spPr/>
      <dgm:t>
        <a:bodyPr/>
        <a:lstStyle/>
        <a:p>
          <a:endParaRPr lang="en-US"/>
        </a:p>
      </dgm:t>
    </dgm:pt>
    <dgm:pt modelId="{0017D8DE-9B68-4515-A91E-C81ECACE8D7C}" type="sibTrans" cxnId="{6AF23644-71D3-41AA-8D5E-51A853382E8D}">
      <dgm:prSet/>
      <dgm:spPr/>
      <dgm:t>
        <a:bodyPr/>
        <a:lstStyle/>
        <a:p>
          <a:endParaRPr lang="en-US"/>
        </a:p>
      </dgm:t>
    </dgm:pt>
    <dgm:pt modelId="{782B3E46-FB2C-44A3-AE1A-C509141577B9}">
      <dgm:prSet custT="1"/>
      <dgm:spPr>
        <a:solidFill>
          <a:srgbClr val="87D6F4"/>
        </a:solidFill>
      </dgm:spPr>
      <dgm:t>
        <a:bodyPr/>
        <a:lstStyle/>
        <a:p>
          <a:pPr rtl="0"/>
          <a:r>
            <a:rPr lang="en-US" sz="2000" dirty="0" smtClean="0"/>
            <a:t>Type tests verify the design integrity of a product.</a:t>
          </a:r>
          <a:endParaRPr lang="en-US" sz="2000" dirty="0"/>
        </a:p>
      </dgm:t>
    </dgm:pt>
    <dgm:pt modelId="{057F2AE1-210D-4869-B511-92675CBEE9E8}" type="parTrans" cxnId="{C1F1F945-5BF5-41BD-89D8-C50D9221A8A9}">
      <dgm:prSet/>
      <dgm:spPr/>
      <dgm:t>
        <a:bodyPr/>
        <a:lstStyle/>
        <a:p>
          <a:endParaRPr lang="en-US"/>
        </a:p>
      </dgm:t>
    </dgm:pt>
    <dgm:pt modelId="{4382B64C-0EF8-48F1-9E2E-B113C1774F42}" type="sibTrans" cxnId="{C1F1F945-5BF5-41BD-89D8-C50D9221A8A9}">
      <dgm:prSet/>
      <dgm:spPr/>
      <dgm:t>
        <a:bodyPr/>
        <a:lstStyle/>
        <a:p>
          <a:endParaRPr lang="en-US"/>
        </a:p>
      </dgm:t>
    </dgm:pt>
    <dgm:pt modelId="{4C67AB9C-0032-44D2-B79D-7DA4434C5F30}">
      <dgm:prSet custT="1"/>
      <dgm:spPr>
        <a:solidFill>
          <a:srgbClr val="87D6F4"/>
        </a:solidFill>
      </dgm:spPr>
      <dgm:t>
        <a:bodyPr/>
        <a:lstStyle/>
        <a:p>
          <a:pPr rtl="0"/>
          <a:r>
            <a:rPr lang="en-US" sz="2000" dirty="0" smtClean="0"/>
            <a:t>Type tests are more rigorous than production line tests.</a:t>
          </a:r>
          <a:endParaRPr lang="en-US" sz="2000" dirty="0"/>
        </a:p>
      </dgm:t>
    </dgm:pt>
    <dgm:pt modelId="{5F1BA483-94C7-4C4A-88E9-8FE33ADFA559}" type="parTrans" cxnId="{247FB18F-0E16-4DFF-8FB8-DD44823B15C1}">
      <dgm:prSet/>
      <dgm:spPr/>
      <dgm:t>
        <a:bodyPr/>
        <a:lstStyle/>
        <a:p>
          <a:endParaRPr lang="en-US"/>
        </a:p>
      </dgm:t>
    </dgm:pt>
    <dgm:pt modelId="{5D97B72B-DE51-4F5A-B1B8-4FABEC6FC745}" type="sibTrans" cxnId="{247FB18F-0E16-4DFF-8FB8-DD44823B15C1}">
      <dgm:prSet/>
      <dgm:spPr/>
      <dgm:t>
        <a:bodyPr/>
        <a:lstStyle/>
        <a:p>
          <a:endParaRPr lang="en-US"/>
        </a:p>
      </dgm:t>
    </dgm:pt>
    <dgm:pt modelId="{C2E9715D-6BE0-4647-A399-470003A0404A}" type="pres">
      <dgm:prSet presAssocID="{F9BB4DD1-0A47-401D-876A-CF61D33AAFB0}" presName="Name0" presStyleCnt="0">
        <dgm:presLayoutVars>
          <dgm:dir/>
          <dgm:animLvl val="lvl"/>
          <dgm:resizeHandles val="exact"/>
        </dgm:presLayoutVars>
      </dgm:prSet>
      <dgm:spPr/>
      <dgm:t>
        <a:bodyPr/>
        <a:lstStyle/>
        <a:p>
          <a:endParaRPr lang="en-US"/>
        </a:p>
      </dgm:t>
    </dgm:pt>
    <dgm:pt modelId="{82BF747B-1FEE-4408-AC1A-1AEA9D69E642}" type="pres">
      <dgm:prSet presAssocID="{4C67AB9C-0032-44D2-B79D-7DA4434C5F30}" presName="boxAndChildren" presStyleCnt="0"/>
      <dgm:spPr/>
    </dgm:pt>
    <dgm:pt modelId="{7F8DD930-473F-4875-BE83-F46D98E1B84A}" type="pres">
      <dgm:prSet presAssocID="{4C67AB9C-0032-44D2-B79D-7DA4434C5F30}" presName="parentTextBox" presStyleLbl="node1" presStyleIdx="0" presStyleCnt="5"/>
      <dgm:spPr/>
      <dgm:t>
        <a:bodyPr/>
        <a:lstStyle/>
        <a:p>
          <a:endParaRPr lang="en-US"/>
        </a:p>
      </dgm:t>
    </dgm:pt>
    <dgm:pt modelId="{0DF385C0-573F-47A1-9346-B17A2C612B72}" type="pres">
      <dgm:prSet presAssocID="{4382B64C-0EF8-48F1-9E2E-B113C1774F42}" presName="sp" presStyleCnt="0"/>
      <dgm:spPr/>
    </dgm:pt>
    <dgm:pt modelId="{CD2ABC50-2C0F-40F4-B629-2D62BAFBAE99}" type="pres">
      <dgm:prSet presAssocID="{782B3E46-FB2C-44A3-AE1A-C509141577B9}" presName="arrowAndChildren" presStyleCnt="0"/>
      <dgm:spPr/>
    </dgm:pt>
    <dgm:pt modelId="{DE27A3CA-5A94-4FE5-B6C5-7A03EE0BC209}" type="pres">
      <dgm:prSet presAssocID="{782B3E46-FB2C-44A3-AE1A-C509141577B9}" presName="parentTextArrow" presStyleLbl="node1" presStyleIdx="1" presStyleCnt="5"/>
      <dgm:spPr/>
      <dgm:t>
        <a:bodyPr/>
        <a:lstStyle/>
        <a:p>
          <a:endParaRPr lang="en-US"/>
        </a:p>
      </dgm:t>
    </dgm:pt>
    <dgm:pt modelId="{AE8164F0-7FF1-4C21-94D7-39F39ECEDDFD}" type="pres">
      <dgm:prSet presAssocID="{0017D8DE-9B68-4515-A91E-C81ECACE8D7C}" presName="sp" presStyleCnt="0"/>
      <dgm:spPr/>
    </dgm:pt>
    <dgm:pt modelId="{AE2A7281-8A6B-47D1-A676-6694AF2DABA3}" type="pres">
      <dgm:prSet presAssocID="{C05E1B64-0F1F-41F6-BC74-1C460BB1C56D}" presName="arrowAndChildren" presStyleCnt="0"/>
      <dgm:spPr/>
    </dgm:pt>
    <dgm:pt modelId="{67C3FD5B-BA79-4749-B22E-22DC4C213A13}" type="pres">
      <dgm:prSet presAssocID="{C05E1B64-0F1F-41F6-BC74-1C460BB1C56D}" presName="parentTextArrow" presStyleLbl="node1" presStyleIdx="2" presStyleCnt="5"/>
      <dgm:spPr/>
      <dgm:t>
        <a:bodyPr/>
        <a:lstStyle/>
        <a:p>
          <a:endParaRPr lang="en-US"/>
        </a:p>
      </dgm:t>
    </dgm:pt>
    <dgm:pt modelId="{06AB5051-09FC-4D8E-AEDB-B98CC92F8349}" type="pres">
      <dgm:prSet presAssocID="{CA695BBB-B571-420F-98B7-24F79136AFB4}" presName="sp" presStyleCnt="0"/>
      <dgm:spPr/>
    </dgm:pt>
    <dgm:pt modelId="{DE4CF513-7526-4544-8ED9-0D88E07C3EB1}" type="pres">
      <dgm:prSet presAssocID="{26BE465B-361C-4980-B270-1B4F6E91CCA6}" presName="arrowAndChildren" presStyleCnt="0"/>
      <dgm:spPr/>
    </dgm:pt>
    <dgm:pt modelId="{DCF668C6-E803-4453-B82E-3D3F67EA471B}" type="pres">
      <dgm:prSet presAssocID="{26BE465B-361C-4980-B270-1B4F6E91CCA6}" presName="parentTextArrow" presStyleLbl="node1" presStyleIdx="3" presStyleCnt="5"/>
      <dgm:spPr/>
      <dgm:t>
        <a:bodyPr/>
        <a:lstStyle/>
        <a:p>
          <a:endParaRPr lang="en-US"/>
        </a:p>
      </dgm:t>
    </dgm:pt>
    <dgm:pt modelId="{5C0B6EDB-321E-4205-9FEC-A06EBAD10C7D}" type="pres">
      <dgm:prSet presAssocID="{7CA5A54F-BD06-457C-8874-12D8171DE1BB}" presName="sp" presStyleCnt="0"/>
      <dgm:spPr/>
    </dgm:pt>
    <dgm:pt modelId="{18B4173C-1381-4526-A5BF-56C25ADC5738}" type="pres">
      <dgm:prSet presAssocID="{75CE0D3A-AEF1-4AC9-B081-81CBA07A4961}" presName="arrowAndChildren" presStyleCnt="0"/>
      <dgm:spPr/>
    </dgm:pt>
    <dgm:pt modelId="{04AEAB98-A79F-4594-A4DB-F86A473FE868}" type="pres">
      <dgm:prSet presAssocID="{75CE0D3A-AEF1-4AC9-B081-81CBA07A4961}" presName="parentTextArrow" presStyleLbl="node1" presStyleIdx="4" presStyleCnt="5" custLinFactNeighborY="-4489"/>
      <dgm:spPr/>
      <dgm:t>
        <a:bodyPr/>
        <a:lstStyle/>
        <a:p>
          <a:endParaRPr lang="en-US"/>
        </a:p>
      </dgm:t>
    </dgm:pt>
  </dgm:ptLst>
  <dgm:cxnLst>
    <dgm:cxn modelId="{A47582A0-1C92-4F25-9F96-C42206EA62FB}" type="presOf" srcId="{C05E1B64-0F1F-41F6-BC74-1C460BB1C56D}" destId="{67C3FD5B-BA79-4749-B22E-22DC4C213A13}" srcOrd="0" destOrd="0" presId="urn:microsoft.com/office/officeart/2005/8/layout/process4"/>
    <dgm:cxn modelId="{BFA0BF74-81B7-487E-B80D-E3110C74D55A}" type="presOf" srcId="{75CE0D3A-AEF1-4AC9-B081-81CBA07A4961}" destId="{04AEAB98-A79F-4594-A4DB-F86A473FE868}" srcOrd="0" destOrd="0" presId="urn:microsoft.com/office/officeart/2005/8/layout/process4"/>
    <dgm:cxn modelId="{247FB18F-0E16-4DFF-8FB8-DD44823B15C1}" srcId="{F9BB4DD1-0A47-401D-876A-CF61D33AAFB0}" destId="{4C67AB9C-0032-44D2-B79D-7DA4434C5F30}" srcOrd="4" destOrd="0" parTransId="{5F1BA483-94C7-4C4A-88E9-8FE33ADFA559}" sibTransId="{5D97B72B-DE51-4F5A-B1B8-4FABEC6FC745}"/>
    <dgm:cxn modelId="{19C2251A-0F69-43D4-BFFD-A54E852675A7}" srcId="{F9BB4DD1-0A47-401D-876A-CF61D33AAFB0}" destId="{75CE0D3A-AEF1-4AC9-B081-81CBA07A4961}" srcOrd="0" destOrd="0" parTransId="{C544FDEF-237D-4E57-9E28-613CD3E7B451}" sibTransId="{7CA5A54F-BD06-457C-8874-12D8171DE1BB}"/>
    <dgm:cxn modelId="{438ABE51-6919-434E-9B2D-FD1BDB3C26FF}" type="presOf" srcId="{F9BB4DD1-0A47-401D-876A-CF61D33AAFB0}" destId="{C2E9715D-6BE0-4647-A399-470003A0404A}" srcOrd="0" destOrd="0" presId="urn:microsoft.com/office/officeart/2005/8/layout/process4"/>
    <dgm:cxn modelId="{DC7E900F-23F3-4491-B8F5-952AE4A27A41}" type="presOf" srcId="{26BE465B-361C-4980-B270-1B4F6E91CCA6}" destId="{DCF668C6-E803-4453-B82E-3D3F67EA471B}" srcOrd="0" destOrd="0" presId="urn:microsoft.com/office/officeart/2005/8/layout/process4"/>
    <dgm:cxn modelId="{C1F1F945-5BF5-41BD-89D8-C50D9221A8A9}" srcId="{F9BB4DD1-0A47-401D-876A-CF61D33AAFB0}" destId="{782B3E46-FB2C-44A3-AE1A-C509141577B9}" srcOrd="3" destOrd="0" parTransId="{057F2AE1-210D-4869-B511-92675CBEE9E8}" sibTransId="{4382B64C-0EF8-48F1-9E2E-B113C1774F42}"/>
    <dgm:cxn modelId="{07A9D226-76F7-4656-9002-D6E75B9FF1B0}" type="presOf" srcId="{4C67AB9C-0032-44D2-B79D-7DA4434C5F30}" destId="{7F8DD930-473F-4875-BE83-F46D98E1B84A}" srcOrd="0" destOrd="0" presId="urn:microsoft.com/office/officeart/2005/8/layout/process4"/>
    <dgm:cxn modelId="{4EFA5378-01D6-46EF-AF5C-48157236BBB5}" type="presOf" srcId="{782B3E46-FB2C-44A3-AE1A-C509141577B9}" destId="{DE27A3CA-5A94-4FE5-B6C5-7A03EE0BC209}" srcOrd="0" destOrd="0" presId="urn:microsoft.com/office/officeart/2005/8/layout/process4"/>
    <dgm:cxn modelId="{C3D71FC5-933B-4C39-830F-C690B055BD82}" srcId="{F9BB4DD1-0A47-401D-876A-CF61D33AAFB0}" destId="{26BE465B-361C-4980-B270-1B4F6E91CCA6}" srcOrd="1" destOrd="0" parTransId="{FC5001A9-30C1-4641-BAED-765A7861595A}" sibTransId="{CA695BBB-B571-420F-98B7-24F79136AFB4}"/>
    <dgm:cxn modelId="{6AF23644-71D3-41AA-8D5E-51A853382E8D}" srcId="{F9BB4DD1-0A47-401D-876A-CF61D33AAFB0}" destId="{C05E1B64-0F1F-41F6-BC74-1C460BB1C56D}" srcOrd="2" destOrd="0" parTransId="{19FC929E-D513-4253-BD6B-B09BEC236F33}" sibTransId="{0017D8DE-9B68-4515-A91E-C81ECACE8D7C}"/>
    <dgm:cxn modelId="{577D8AAF-E9ED-4BBA-9603-C30862115727}" type="presParOf" srcId="{C2E9715D-6BE0-4647-A399-470003A0404A}" destId="{82BF747B-1FEE-4408-AC1A-1AEA9D69E642}" srcOrd="0" destOrd="0" presId="urn:microsoft.com/office/officeart/2005/8/layout/process4"/>
    <dgm:cxn modelId="{9EADBB68-578D-46D3-B955-EC5CB96C538A}" type="presParOf" srcId="{82BF747B-1FEE-4408-AC1A-1AEA9D69E642}" destId="{7F8DD930-473F-4875-BE83-F46D98E1B84A}" srcOrd="0" destOrd="0" presId="urn:microsoft.com/office/officeart/2005/8/layout/process4"/>
    <dgm:cxn modelId="{405BF738-409B-433C-A3F0-20B3DF9FE737}" type="presParOf" srcId="{C2E9715D-6BE0-4647-A399-470003A0404A}" destId="{0DF385C0-573F-47A1-9346-B17A2C612B72}" srcOrd="1" destOrd="0" presId="urn:microsoft.com/office/officeart/2005/8/layout/process4"/>
    <dgm:cxn modelId="{76F49EF3-8C5A-45A3-9105-836592D78E57}" type="presParOf" srcId="{C2E9715D-6BE0-4647-A399-470003A0404A}" destId="{CD2ABC50-2C0F-40F4-B629-2D62BAFBAE99}" srcOrd="2" destOrd="0" presId="urn:microsoft.com/office/officeart/2005/8/layout/process4"/>
    <dgm:cxn modelId="{114E1AEB-916C-411F-B54C-24194CC273C1}" type="presParOf" srcId="{CD2ABC50-2C0F-40F4-B629-2D62BAFBAE99}" destId="{DE27A3CA-5A94-4FE5-B6C5-7A03EE0BC209}" srcOrd="0" destOrd="0" presId="urn:microsoft.com/office/officeart/2005/8/layout/process4"/>
    <dgm:cxn modelId="{CE9F02F1-B5B4-410D-953E-6FAB06D0F28B}" type="presParOf" srcId="{C2E9715D-6BE0-4647-A399-470003A0404A}" destId="{AE8164F0-7FF1-4C21-94D7-39F39ECEDDFD}" srcOrd="3" destOrd="0" presId="urn:microsoft.com/office/officeart/2005/8/layout/process4"/>
    <dgm:cxn modelId="{6D28EC22-F0B3-4F28-904C-EAF467AE7BA9}" type="presParOf" srcId="{C2E9715D-6BE0-4647-A399-470003A0404A}" destId="{AE2A7281-8A6B-47D1-A676-6694AF2DABA3}" srcOrd="4" destOrd="0" presId="urn:microsoft.com/office/officeart/2005/8/layout/process4"/>
    <dgm:cxn modelId="{C8138620-4AD7-4595-81B4-8858A474B698}" type="presParOf" srcId="{AE2A7281-8A6B-47D1-A676-6694AF2DABA3}" destId="{67C3FD5B-BA79-4749-B22E-22DC4C213A13}" srcOrd="0" destOrd="0" presId="urn:microsoft.com/office/officeart/2005/8/layout/process4"/>
    <dgm:cxn modelId="{14BEF0A7-E867-4AF9-98E4-55C143F9BA25}" type="presParOf" srcId="{C2E9715D-6BE0-4647-A399-470003A0404A}" destId="{06AB5051-09FC-4D8E-AEDB-B98CC92F8349}" srcOrd="5" destOrd="0" presId="urn:microsoft.com/office/officeart/2005/8/layout/process4"/>
    <dgm:cxn modelId="{AC1699B4-F30D-4968-BBE5-A5E31600ACE8}" type="presParOf" srcId="{C2E9715D-6BE0-4647-A399-470003A0404A}" destId="{DE4CF513-7526-4544-8ED9-0D88E07C3EB1}" srcOrd="6" destOrd="0" presId="urn:microsoft.com/office/officeart/2005/8/layout/process4"/>
    <dgm:cxn modelId="{A584826A-E56E-4746-9253-0ABCB9D732BF}" type="presParOf" srcId="{DE4CF513-7526-4544-8ED9-0D88E07C3EB1}" destId="{DCF668C6-E803-4453-B82E-3D3F67EA471B}" srcOrd="0" destOrd="0" presId="urn:microsoft.com/office/officeart/2005/8/layout/process4"/>
    <dgm:cxn modelId="{E93FDA32-DE70-41F9-9B28-97FC6B2A877C}" type="presParOf" srcId="{C2E9715D-6BE0-4647-A399-470003A0404A}" destId="{5C0B6EDB-321E-4205-9FEC-A06EBAD10C7D}" srcOrd="7" destOrd="0" presId="urn:microsoft.com/office/officeart/2005/8/layout/process4"/>
    <dgm:cxn modelId="{4B60F7A1-B107-4904-8197-CE8D44B5831E}" type="presParOf" srcId="{C2E9715D-6BE0-4647-A399-470003A0404A}" destId="{18B4173C-1381-4526-A5BF-56C25ADC5738}" srcOrd="8" destOrd="0" presId="urn:microsoft.com/office/officeart/2005/8/layout/process4"/>
    <dgm:cxn modelId="{1CF3E95C-9F94-4F94-9CEC-32286DB41F5A}" type="presParOf" srcId="{18B4173C-1381-4526-A5BF-56C25ADC5738}" destId="{04AEAB98-A79F-4594-A4DB-F86A473FE868}"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C02537-2C49-4B49-9524-F236AC7C6D94}"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5B9A07A2-6DA5-4133-AA36-E28C607F5411}">
      <dgm:prSet custT="1"/>
      <dgm:spPr>
        <a:solidFill>
          <a:srgbClr val="87D6F4"/>
        </a:solidFill>
      </dgm:spPr>
      <dgm:t>
        <a:bodyPr/>
        <a:lstStyle/>
        <a:p>
          <a:pPr rtl="0"/>
          <a:r>
            <a:rPr kumimoji="1" lang="en-US" sz="1800" dirty="0" smtClean="0"/>
            <a:t>Performed on </a:t>
          </a:r>
          <a:r>
            <a:rPr kumimoji="1" lang="en-US" sz="1800" b="1" dirty="0" smtClean="0"/>
            <a:t>each</a:t>
          </a:r>
          <a:r>
            <a:rPr kumimoji="1" lang="en-US" sz="1800" dirty="0" smtClean="0"/>
            <a:t> product at the end of production line or fully assembled products.</a:t>
          </a:r>
          <a:endParaRPr lang="en-US" sz="1800" dirty="0"/>
        </a:p>
      </dgm:t>
    </dgm:pt>
    <dgm:pt modelId="{791CFB83-9C7C-4AD6-8389-10A8A97B2AC2}" type="parTrans" cxnId="{C52119CD-F8E9-4E53-84A0-5E6C729905F5}">
      <dgm:prSet/>
      <dgm:spPr/>
      <dgm:t>
        <a:bodyPr/>
        <a:lstStyle/>
        <a:p>
          <a:endParaRPr lang="en-US" sz="1600"/>
        </a:p>
      </dgm:t>
    </dgm:pt>
    <dgm:pt modelId="{F9C99AF5-F385-4CD1-B9BF-C1199E7E8D2B}" type="sibTrans" cxnId="{C52119CD-F8E9-4E53-84A0-5E6C729905F5}">
      <dgm:prSet/>
      <dgm:spPr/>
      <dgm:t>
        <a:bodyPr/>
        <a:lstStyle/>
        <a:p>
          <a:endParaRPr lang="en-US" sz="1600"/>
        </a:p>
      </dgm:t>
    </dgm:pt>
    <dgm:pt modelId="{761C45FC-A539-4045-A54A-D8396BC7A353}">
      <dgm:prSet custT="1"/>
      <dgm:spPr>
        <a:solidFill>
          <a:srgbClr val="87D6F4"/>
        </a:solidFill>
      </dgm:spPr>
      <dgm:t>
        <a:bodyPr/>
        <a:lstStyle/>
        <a:p>
          <a:pPr rtl="0"/>
          <a:r>
            <a:rPr kumimoji="1" lang="en-US" sz="1800" dirty="0" smtClean="0"/>
            <a:t>Designed to ensure safety of the end user of the product.</a:t>
          </a:r>
          <a:endParaRPr lang="en-US" sz="1800" dirty="0"/>
        </a:p>
      </dgm:t>
    </dgm:pt>
    <dgm:pt modelId="{2FDE794C-CD13-4D6C-A687-C0DD1C55D9F1}" type="parTrans" cxnId="{94874565-0CDF-4FC5-B88B-EE3C269A5193}">
      <dgm:prSet/>
      <dgm:spPr/>
      <dgm:t>
        <a:bodyPr/>
        <a:lstStyle/>
        <a:p>
          <a:endParaRPr lang="en-US" sz="1600"/>
        </a:p>
      </dgm:t>
    </dgm:pt>
    <dgm:pt modelId="{7C41A2FF-1709-40AD-9065-025064BEB9B7}" type="sibTrans" cxnId="{94874565-0CDF-4FC5-B88B-EE3C269A5193}">
      <dgm:prSet/>
      <dgm:spPr/>
      <dgm:t>
        <a:bodyPr/>
        <a:lstStyle/>
        <a:p>
          <a:endParaRPr lang="en-US" sz="1600"/>
        </a:p>
      </dgm:t>
    </dgm:pt>
    <dgm:pt modelId="{A948B0A9-188D-4E96-818D-21D5A930CB5F}">
      <dgm:prSet custT="1"/>
      <dgm:spPr>
        <a:solidFill>
          <a:srgbClr val="87D6F4"/>
        </a:solidFill>
      </dgm:spPr>
      <dgm:t>
        <a:bodyPr/>
        <a:lstStyle/>
        <a:p>
          <a:pPr rtl="0"/>
          <a:r>
            <a:rPr kumimoji="1" lang="en-US" sz="1800" dirty="0" smtClean="0"/>
            <a:t>Dielectric Withstand, Ground Continuity/Ground Bond tests are commonly specified as 100% routine tests. </a:t>
          </a:r>
          <a:endParaRPr lang="en-US" sz="1800" dirty="0"/>
        </a:p>
      </dgm:t>
    </dgm:pt>
    <dgm:pt modelId="{665558B5-282E-4004-8EF6-75B9ACAF3E54}" type="parTrans" cxnId="{1B9AE88F-DE0B-4FD4-8892-F64D8D03A336}">
      <dgm:prSet/>
      <dgm:spPr/>
      <dgm:t>
        <a:bodyPr/>
        <a:lstStyle/>
        <a:p>
          <a:endParaRPr lang="en-US" sz="1600"/>
        </a:p>
      </dgm:t>
    </dgm:pt>
    <dgm:pt modelId="{9D3E7E67-99AB-4FA2-96CD-27DCA960A565}" type="sibTrans" cxnId="{1B9AE88F-DE0B-4FD4-8892-F64D8D03A336}">
      <dgm:prSet/>
      <dgm:spPr/>
      <dgm:t>
        <a:bodyPr/>
        <a:lstStyle/>
        <a:p>
          <a:endParaRPr lang="en-US" sz="1600"/>
        </a:p>
      </dgm:t>
    </dgm:pt>
    <dgm:pt modelId="{BA2B4015-FC2B-437C-9E04-07F08DD0DFD7}">
      <dgm:prSet custT="1"/>
      <dgm:spPr>
        <a:solidFill>
          <a:srgbClr val="87D6F4"/>
        </a:solidFill>
      </dgm:spPr>
      <dgm:t>
        <a:bodyPr/>
        <a:lstStyle/>
        <a:p>
          <a:pPr rtl="0"/>
          <a:r>
            <a:rPr kumimoji="1" lang="en-US" sz="1800" dirty="0" smtClean="0"/>
            <a:t>Additional tests may be specified as routine tests by the manufacturer and the safety agency to guarantee acceptable level of compliance with safety standards.</a:t>
          </a:r>
          <a:endParaRPr lang="en-US" sz="1800" dirty="0"/>
        </a:p>
      </dgm:t>
    </dgm:pt>
    <dgm:pt modelId="{625FAF45-BF5A-4226-A664-72AAED994D75}" type="parTrans" cxnId="{2B3D8799-6F35-45E4-A3F3-CD8BC58D8846}">
      <dgm:prSet/>
      <dgm:spPr/>
      <dgm:t>
        <a:bodyPr/>
        <a:lstStyle/>
        <a:p>
          <a:endParaRPr lang="en-US" sz="1600"/>
        </a:p>
      </dgm:t>
    </dgm:pt>
    <dgm:pt modelId="{54B2DAFE-7B35-4093-A3DE-26D1233EE44E}" type="sibTrans" cxnId="{2B3D8799-6F35-45E4-A3F3-CD8BC58D8846}">
      <dgm:prSet/>
      <dgm:spPr/>
      <dgm:t>
        <a:bodyPr/>
        <a:lstStyle/>
        <a:p>
          <a:endParaRPr lang="en-US" sz="1600"/>
        </a:p>
      </dgm:t>
    </dgm:pt>
    <dgm:pt modelId="{3A73A485-DECF-4373-AA8E-BBD82B70EC17}" type="pres">
      <dgm:prSet presAssocID="{C1C02537-2C49-4B49-9524-F236AC7C6D94}" presName="Name0" presStyleCnt="0">
        <dgm:presLayoutVars>
          <dgm:dir/>
          <dgm:animLvl val="lvl"/>
          <dgm:resizeHandles val="exact"/>
        </dgm:presLayoutVars>
      </dgm:prSet>
      <dgm:spPr/>
      <dgm:t>
        <a:bodyPr/>
        <a:lstStyle/>
        <a:p>
          <a:endParaRPr lang="en-US"/>
        </a:p>
      </dgm:t>
    </dgm:pt>
    <dgm:pt modelId="{B2EF01C9-1C74-4B30-94B1-CA0974A5070B}" type="pres">
      <dgm:prSet presAssocID="{BA2B4015-FC2B-437C-9E04-07F08DD0DFD7}" presName="boxAndChildren" presStyleCnt="0"/>
      <dgm:spPr/>
    </dgm:pt>
    <dgm:pt modelId="{371D569B-C60F-4489-9C01-FFA5ED8DD1F7}" type="pres">
      <dgm:prSet presAssocID="{BA2B4015-FC2B-437C-9E04-07F08DD0DFD7}" presName="parentTextBox" presStyleLbl="node1" presStyleIdx="0" presStyleCnt="4" custScaleY="124022"/>
      <dgm:spPr/>
      <dgm:t>
        <a:bodyPr/>
        <a:lstStyle/>
        <a:p>
          <a:endParaRPr lang="en-US"/>
        </a:p>
      </dgm:t>
    </dgm:pt>
    <dgm:pt modelId="{4CAD5044-09D9-4A6E-B6AD-25BFD120D183}" type="pres">
      <dgm:prSet presAssocID="{9D3E7E67-99AB-4FA2-96CD-27DCA960A565}" presName="sp" presStyleCnt="0"/>
      <dgm:spPr/>
    </dgm:pt>
    <dgm:pt modelId="{391E4781-1F8A-49C6-A17F-1724E107CDE0}" type="pres">
      <dgm:prSet presAssocID="{A948B0A9-188D-4E96-818D-21D5A930CB5F}" presName="arrowAndChildren" presStyleCnt="0"/>
      <dgm:spPr/>
    </dgm:pt>
    <dgm:pt modelId="{6F8287E1-CD54-4181-A1BB-70A1F93198D7}" type="pres">
      <dgm:prSet presAssocID="{A948B0A9-188D-4E96-818D-21D5A930CB5F}" presName="parentTextArrow" presStyleLbl="node1" presStyleIdx="1" presStyleCnt="4"/>
      <dgm:spPr/>
      <dgm:t>
        <a:bodyPr/>
        <a:lstStyle/>
        <a:p>
          <a:endParaRPr lang="en-US"/>
        </a:p>
      </dgm:t>
    </dgm:pt>
    <dgm:pt modelId="{F04AC74B-7ECA-4A1F-8388-93F6A6058475}" type="pres">
      <dgm:prSet presAssocID="{7C41A2FF-1709-40AD-9065-025064BEB9B7}" presName="sp" presStyleCnt="0"/>
      <dgm:spPr/>
    </dgm:pt>
    <dgm:pt modelId="{D3F129FB-0F1C-4009-8B1C-DAB9549C7981}" type="pres">
      <dgm:prSet presAssocID="{761C45FC-A539-4045-A54A-D8396BC7A353}" presName="arrowAndChildren" presStyleCnt="0"/>
      <dgm:spPr/>
    </dgm:pt>
    <dgm:pt modelId="{F1D64A05-AE25-4C88-B524-91583F214682}" type="pres">
      <dgm:prSet presAssocID="{761C45FC-A539-4045-A54A-D8396BC7A353}" presName="parentTextArrow" presStyleLbl="node1" presStyleIdx="2" presStyleCnt="4"/>
      <dgm:spPr/>
      <dgm:t>
        <a:bodyPr/>
        <a:lstStyle/>
        <a:p>
          <a:endParaRPr lang="en-US"/>
        </a:p>
      </dgm:t>
    </dgm:pt>
    <dgm:pt modelId="{BF00D77B-C931-437D-BA6F-ABCA945CFCC3}" type="pres">
      <dgm:prSet presAssocID="{F9C99AF5-F385-4CD1-B9BF-C1199E7E8D2B}" presName="sp" presStyleCnt="0"/>
      <dgm:spPr/>
    </dgm:pt>
    <dgm:pt modelId="{A9498836-CE9C-4F9D-AA55-BE3B3C7110D1}" type="pres">
      <dgm:prSet presAssocID="{5B9A07A2-6DA5-4133-AA36-E28C607F5411}" presName="arrowAndChildren" presStyleCnt="0"/>
      <dgm:spPr/>
    </dgm:pt>
    <dgm:pt modelId="{BC704D46-CCB8-4F25-B2FB-8D056DEEC703}" type="pres">
      <dgm:prSet presAssocID="{5B9A07A2-6DA5-4133-AA36-E28C607F5411}" presName="parentTextArrow" presStyleLbl="node1" presStyleIdx="3" presStyleCnt="4" custLinFactNeighborX="-990" custLinFactNeighborY="-5355"/>
      <dgm:spPr/>
      <dgm:t>
        <a:bodyPr/>
        <a:lstStyle/>
        <a:p>
          <a:endParaRPr lang="en-US"/>
        </a:p>
      </dgm:t>
    </dgm:pt>
  </dgm:ptLst>
  <dgm:cxnLst>
    <dgm:cxn modelId="{C52119CD-F8E9-4E53-84A0-5E6C729905F5}" srcId="{C1C02537-2C49-4B49-9524-F236AC7C6D94}" destId="{5B9A07A2-6DA5-4133-AA36-E28C607F5411}" srcOrd="0" destOrd="0" parTransId="{791CFB83-9C7C-4AD6-8389-10A8A97B2AC2}" sibTransId="{F9C99AF5-F385-4CD1-B9BF-C1199E7E8D2B}"/>
    <dgm:cxn modelId="{D03D040D-4487-4433-8454-BA48CCF9F0D3}" type="presOf" srcId="{C1C02537-2C49-4B49-9524-F236AC7C6D94}" destId="{3A73A485-DECF-4373-AA8E-BBD82B70EC17}" srcOrd="0" destOrd="0" presId="urn:microsoft.com/office/officeart/2005/8/layout/process4"/>
    <dgm:cxn modelId="{94874565-0CDF-4FC5-B88B-EE3C269A5193}" srcId="{C1C02537-2C49-4B49-9524-F236AC7C6D94}" destId="{761C45FC-A539-4045-A54A-D8396BC7A353}" srcOrd="1" destOrd="0" parTransId="{2FDE794C-CD13-4D6C-A687-C0DD1C55D9F1}" sibTransId="{7C41A2FF-1709-40AD-9065-025064BEB9B7}"/>
    <dgm:cxn modelId="{197A67BE-9378-44E0-BB08-C5ED061D34AE}" type="presOf" srcId="{A948B0A9-188D-4E96-818D-21D5A930CB5F}" destId="{6F8287E1-CD54-4181-A1BB-70A1F93198D7}" srcOrd="0" destOrd="0" presId="urn:microsoft.com/office/officeart/2005/8/layout/process4"/>
    <dgm:cxn modelId="{3BF15126-8C1E-4FE0-B326-55DACE6FF01C}" type="presOf" srcId="{761C45FC-A539-4045-A54A-D8396BC7A353}" destId="{F1D64A05-AE25-4C88-B524-91583F214682}" srcOrd="0" destOrd="0" presId="urn:microsoft.com/office/officeart/2005/8/layout/process4"/>
    <dgm:cxn modelId="{F3F29637-E051-4ADE-9021-E6BA103C8D4C}" type="presOf" srcId="{BA2B4015-FC2B-437C-9E04-07F08DD0DFD7}" destId="{371D569B-C60F-4489-9C01-FFA5ED8DD1F7}" srcOrd="0" destOrd="0" presId="urn:microsoft.com/office/officeart/2005/8/layout/process4"/>
    <dgm:cxn modelId="{D9C06553-2827-4F35-8942-87806F23E0D4}" type="presOf" srcId="{5B9A07A2-6DA5-4133-AA36-E28C607F5411}" destId="{BC704D46-CCB8-4F25-B2FB-8D056DEEC703}" srcOrd="0" destOrd="0" presId="urn:microsoft.com/office/officeart/2005/8/layout/process4"/>
    <dgm:cxn modelId="{1B9AE88F-DE0B-4FD4-8892-F64D8D03A336}" srcId="{C1C02537-2C49-4B49-9524-F236AC7C6D94}" destId="{A948B0A9-188D-4E96-818D-21D5A930CB5F}" srcOrd="2" destOrd="0" parTransId="{665558B5-282E-4004-8EF6-75B9ACAF3E54}" sibTransId="{9D3E7E67-99AB-4FA2-96CD-27DCA960A565}"/>
    <dgm:cxn modelId="{2B3D8799-6F35-45E4-A3F3-CD8BC58D8846}" srcId="{C1C02537-2C49-4B49-9524-F236AC7C6D94}" destId="{BA2B4015-FC2B-437C-9E04-07F08DD0DFD7}" srcOrd="3" destOrd="0" parTransId="{625FAF45-BF5A-4226-A664-72AAED994D75}" sibTransId="{54B2DAFE-7B35-4093-A3DE-26D1233EE44E}"/>
    <dgm:cxn modelId="{E617706D-C1DB-4516-89A7-FBE6EF9DAB4B}" type="presParOf" srcId="{3A73A485-DECF-4373-AA8E-BBD82B70EC17}" destId="{B2EF01C9-1C74-4B30-94B1-CA0974A5070B}" srcOrd="0" destOrd="0" presId="urn:microsoft.com/office/officeart/2005/8/layout/process4"/>
    <dgm:cxn modelId="{F1128447-626D-403C-9F8A-E1F3B350A9F9}" type="presParOf" srcId="{B2EF01C9-1C74-4B30-94B1-CA0974A5070B}" destId="{371D569B-C60F-4489-9C01-FFA5ED8DD1F7}" srcOrd="0" destOrd="0" presId="urn:microsoft.com/office/officeart/2005/8/layout/process4"/>
    <dgm:cxn modelId="{76BCAAB2-54F9-42EF-8E3F-051ACDF7157B}" type="presParOf" srcId="{3A73A485-DECF-4373-AA8E-BBD82B70EC17}" destId="{4CAD5044-09D9-4A6E-B6AD-25BFD120D183}" srcOrd="1" destOrd="0" presId="urn:microsoft.com/office/officeart/2005/8/layout/process4"/>
    <dgm:cxn modelId="{ADF0BD5E-8789-4BC9-AC5E-F35D6223D791}" type="presParOf" srcId="{3A73A485-DECF-4373-AA8E-BBD82B70EC17}" destId="{391E4781-1F8A-49C6-A17F-1724E107CDE0}" srcOrd="2" destOrd="0" presId="urn:microsoft.com/office/officeart/2005/8/layout/process4"/>
    <dgm:cxn modelId="{91F39EFE-3AF2-4D2A-805B-08D6622A3A37}" type="presParOf" srcId="{391E4781-1F8A-49C6-A17F-1724E107CDE0}" destId="{6F8287E1-CD54-4181-A1BB-70A1F93198D7}" srcOrd="0" destOrd="0" presId="urn:microsoft.com/office/officeart/2005/8/layout/process4"/>
    <dgm:cxn modelId="{924DCF11-6B95-4EA7-A662-E493531C1AE0}" type="presParOf" srcId="{3A73A485-DECF-4373-AA8E-BBD82B70EC17}" destId="{F04AC74B-7ECA-4A1F-8388-93F6A6058475}" srcOrd="3" destOrd="0" presId="urn:microsoft.com/office/officeart/2005/8/layout/process4"/>
    <dgm:cxn modelId="{A16F8785-A18B-4331-B269-96766789B540}" type="presParOf" srcId="{3A73A485-DECF-4373-AA8E-BBD82B70EC17}" destId="{D3F129FB-0F1C-4009-8B1C-DAB9549C7981}" srcOrd="4" destOrd="0" presId="urn:microsoft.com/office/officeart/2005/8/layout/process4"/>
    <dgm:cxn modelId="{47735479-2F79-48CB-AF38-A52217218097}" type="presParOf" srcId="{D3F129FB-0F1C-4009-8B1C-DAB9549C7981}" destId="{F1D64A05-AE25-4C88-B524-91583F214682}" srcOrd="0" destOrd="0" presId="urn:microsoft.com/office/officeart/2005/8/layout/process4"/>
    <dgm:cxn modelId="{8034AFA1-E9C2-47BF-A618-B93A0EE60356}" type="presParOf" srcId="{3A73A485-DECF-4373-AA8E-BBD82B70EC17}" destId="{BF00D77B-C931-437D-BA6F-ABCA945CFCC3}" srcOrd="5" destOrd="0" presId="urn:microsoft.com/office/officeart/2005/8/layout/process4"/>
    <dgm:cxn modelId="{D9DF3094-0FEF-40C9-ABC7-7234E2C6C79C}" type="presParOf" srcId="{3A73A485-DECF-4373-AA8E-BBD82B70EC17}" destId="{A9498836-CE9C-4F9D-AA55-BE3B3C7110D1}" srcOrd="6" destOrd="0" presId="urn:microsoft.com/office/officeart/2005/8/layout/process4"/>
    <dgm:cxn modelId="{EB84B168-B3A9-49BD-BF93-1E044C29A2D9}" type="presParOf" srcId="{A9498836-CE9C-4F9D-AA55-BE3B3C7110D1}" destId="{BC704D46-CCB8-4F25-B2FB-8D056DEEC703}"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27CD91-4048-4A35-8C62-15EEFAAB9587}"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086D46A3-CB5E-43E5-9893-FE16C4FFE634}">
      <dgm:prSet custT="1"/>
      <dgm:spPr>
        <a:solidFill>
          <a:srgbClr val="87D6F4"/>
        </a:solidFill>
      </dgm:spPr>
      <dgm:t>
        <a:bodyPr/>
        <a:lstStyle/>
        <a:p>
          <a:pPr rtl="0"/>
          <a:r>
            <a:rPr kumimoji="1" lang="en-US" sz="2000" dirty="0" smtClean="0"/>
            <a:t>Verifies a connection between exposed conductive parts and the ground of the power cord on the product under test.</a:t>
          </a:r>
          <a:endParaRPr lang="en-US" sz="2000" dirty="0"/>
        </a:p>
      </dgm:t>
    </dgm:pt>
    <dgm:pt modelId="{2571F2A9-9742-463C-8691-0415728FD2A7}" type="parTrans" cxnId="{F89BCAB2-2EBB-475D-AA04-D95B554CB319}">
      <dgm:prSet/>
      <dgm:spPr/>
      <dgm:t>
        <a:bodyPr/>
        <a:lstStyle/>
        <a:p>
          <a:endParaRPr lang="en-US" sz="1400"/>
        </a:p>
      </dgm:t>
    </dgm:pt>
    <dgm:pt modelId="{7E438620-29DC-4692-8838-E28F73B838C9}" type="sibTrans" cxnId="{F89BCAB2-2EBB-475D-AA04-D95B554CB319}">
      <dgm:prSet/>
      <dgm:spPr/>
      <dgm:t>
        <a:bodyPr/>
        <a:lstStyle/>
        <a:p>
          <a:endParaRPr lang="en-US" sz="1400"/>
        </a:p>
      </dgm:t>
    </dgm:pt>
    <dgm:pt modelId="{CAAB5820-EFA7-44D8-BC00-B137F35DDB9A}">
      <dgm:prSet custT="1"/>
      <dgm:spPr>
        <a:solidFill>
          <a:srgbClr val="87D6F4"/>
        </a:solidFill>
      </dgm:spPr>
      <dgm:t>
        <a:bodyPr/>
        <a:lstStyle/>
        <a:p>
          <a:pPr rtl="0"/>
          <a:r>
            <a:rPr kumimoji="1" lang="en-US" sz="2000" dirty="0" smtClean="0"/>
            <a:t>Routine production line test conducted on Class I products.</a:t>
          </a:r>
          <a:endParaRPr lang="en-US" sz="2000" dirty="0"/>
        </a:p>
      </dgm:t>
    </dgm:pt>
    <dgm:pt modelId="{3BD224C2-B0DE-4C3E-B6AD-D1A9EC3BAA2D}" type="parTrans" cxnId="{C084602E-0519-4CEB-B738-0703755F0FA5}">
      <dgm:prSet/>
      <dgm:spPr/>
      <dgm:t>
        <a:bodyPr/>
        <a:lstStyle/>
        <a:p>
          <a:endParaRPr lang="en-US" sz="1400"/>
        </a:p>
      </dgm:t>
    </dgm:pt>
    <dgm:pt modelId="{6A02BDAD-7973-474D-A27F-0750EBEBE82D}" type="sibTrans" cxnId="{C084602E-0519-4CEB-B738-0703755F0FA5}">
      <dgm:prSet/>
      <dgm:spPr/>
      <dgm:t>
        <a:bodyPr/>
        <a:lstStyle/>
        <a:p>
          <a:endParaRPr lang="en-US" sz="1400"/>
        </a:p>
      </dgm:t>
    </dgm:pt>
    <dgm:pt modelId="{BC48B349-64F6-42F4-BA67-DCD27C9238BB}">
      <dgm:prSet custT="1"/>
      <dgm:spPr>
        <a:solidFill>
          <a:srgbClr val="87D6F4"/>
        </a:solidFill>
      </dgm:spPr>
      <dgm:t>
        <a:bodyPr/>
        <a:lstStyle/>
        <a:p>
          <a:pPr rtl="0"/>
          <a:r>
            <a:rPr kumimoji="1" lang="en-US" sz="2000" dirty="0" smtClean="0"/>
            <a:t>A low current DC signal is applied from the chassis of the product to the ground pin.</a:t>
          </a:r>
          <a:endParaRPr lang="en-US" sz="2000" dirty="0"/>
        </a:p>
      </dgm:t>
    </dgm:pt>
    <dgm:pt modelId="{FBED5AFA-21D0-4D56-8768-39C6EA1A4E79}" type="parTrans" cxnId="{D0DD4958-A683-4B41-A662-F45E5F7BA39F}">
      <dgm:prSet/>
      <dgm:spPr/>
      <dgm:t>
        <a:bodyPr/>
        <a:lstStyle/>
        <a:p>
          <a:endParaRPr lang="en-US" sz="1400"/>
        </a:p>
      </dgm:t>
    </dgm:pt>
    <dgm:pt modelId="{3F376250-7BF1-4418-B58B-568D3511C8CD}" type="sibTrans" cxnId="{D0DD4958-A683-4B41-A662-F45E5F7BA39F}">
      <dgm:prSet/>
      <dgm:spPr/>
      <dgm:t>
        <a:bodyPr/>
        <a:lstStyle/>
        <a:p>
          <a:endParaRPr lang="en-US" sz="1400"/>
        </a:p>
      </dgm:t>
    </dgm:pt>
    <dgm:pt modelId="{F0400262-8B69-43B2-A6D2-41D73BF4C3E3}" type="pres">
      <dgm:prSet presAssocID="{BD27CD91-4048-4A35-8C62-15EEFAAB9587}" presName="Name0" presStyleCnt="0">
        <dgm:presLayoutVars>
          <dgm:dir/>
          <dgm:animLvl val="lvl"/>
          <dgm:resizeHandles val="exact"/>
        </dgm:presLayoutVars>
      </dgm:prSet>
      <dgm:spPr/>
      <dgm:t>
        <a:bodyPr/>
        <a:lstStyle/>
        <a:p>
          <a:endParaRPr lang="en-US"/>
        </a:p>
      </dgm:t>
    </dgm:pt>
    <dgm:pt modelId="{9A039D00-B79D-4BA3-85ED-CA0ECF8B33BF}" type="pres">
      <dgm:prSet presAssocID="{BC48B349-64F6-42F4-BA67-DCD27C9238BB}" presName="boxAndChildren" presStyleCnt="0"/>
      <dgm:spPr/>
    </dgm:pt>
    <dgm:pt modelId="{A818A677-B8DE-42D3-945C-7E8E6CF9D30C}" type="pres">
      <dgm:prSet presAssocID="{BC48B349-64F6-42F4-BA67-DCD27C9238BB}" presName="parentTextBox" presStyleLbl="node1" presStyleIdx="0" presStyleCnt="3"/>
      <dgm:spPr/>
      <dgm:t>
        <a:bodyPr/>
        <a:lstStyle/>
        <a:p>
          <a:endParaRPr lang="en-US"/>
        </a:p>
      </dgm:t>
    </dgm:pt>
    <dgm:pt modelId="{BC65936C-F4AC-42B0-873E-40466FE31467}" type="pres">
      <dgm:prSet presAssocID="{6A02BDAD-7973-474D-A27F-0750EBEBE82D}" presName="sp" presStyleCnt="0"/>
      <dgm:spPr/>
    </dgm:pt>
    <dgm:pt modelId="{1F3324F1-099B-4F41-B913-4E16A3F48E6D}" type="pres">
      <dgm:prSet presAssocID="{CAAB5820-EFA7-44D8-BC00-B137F35DDB9A}" presName="arrowAndChildren" presStyleCnt="0"/>
      <dgm:spPr/>
    </dgm:pt>
    <dgm:pt modelId="{C27C9B06-89B7-4313-A921-7F2A68977A6E}" type="pres">
      <dgm:prSet presAssocID="{CAAB5820-EFA7-44D8-BC00-B137F35DDB9A}" presName="parentTextArrow" presStyleLbl="node1" presStyleIdx="1" presStyleCnt="3"/>
      <dgm:spPr/>
      <dgm:t>
        <a:bodyPr/>
        <a:lstStyle/>
        <a:p>
          <a:endParaRPr lang="en-US"/>
        </a:p>
      </dgm:t>
    </dgm:pt>
    <dgm:pt modelId="{A67B9D2E-8FC0-4FB4-BE88-8B746EB83C8F}" type="pres">
      <dgm:prSet presAssocID="{7E438620-29DC-4692-8838-E28F73B838C9}" presName="sp" presStyleCnt="0"/>
      <dgm:spPr/>
    </dgm:pt>
    <dgm:pt modelId="{C0046824-3314-4332-B6B7-504A961A1472}" type="pres">
      <dgm:prSet presAssocID="{086D46A3-CB5E-43E5-9893-FE16C4FFE634}" presName="arrowAndChildren" presStyleCnt="0"/>
      <dgm:spPr/>
    </dgm:pt>
    <dgm:pt modelId="{9D3D811C-79EB-4E90-807A-526E2CBAE62C}" type="pres">
      <dgm:prSet presAssocID="{086D46A3-CB5E-43E5-9893-FE16C4FFE634}" presName="parentTextArrow" presStyleLbl="node1" presStyleIdx="2" presStyleCnt="3"/>
      <dgm:spPr/>
      <dgm:t>
        <a:bodyPr/>
        <a:lstStyle/>
        <a:p>
          <a:endParaRPr lang="en-US"/>
        </a:p>
      </dgm:t>
    </dgm:pt>
  </dgm:ptLst>
  <dgm:cxnLst>
    <dgm:cxn modelId="{C084602E-0519-4CEB-B738-0703755F0FA5}" srcId="{BD27CD91-4048-4A35-8C62-15EEFAAB9587}" destId="{CAAB5820-EFA7-44D8-BC00-B137F35DDB9A}" srcOrd="1" destOrd="0" parTransId="{3BD224C2-B0DE-4C3E-B6AD-D1A9EC3BAA2D}" sibTransId="{6A02BDAD-7973-474D-A27F-0750EBEBE82D}"/>
    <dgm:cxn modelId="{D0DD4958-A683-4B41-A662-F45E5F7BA39F}" srcId="{BD27CD91-4048-4A35-8C62-15EEFAAB9587}" destId="{BC48B349-64F6-42F4-BA67-DCD27C9238BB}" srcOrd="2" destOrd="0" parTransId="{FBED5AFA-21D0-4D56-8768-39C6EA1A4E79}" sibTransId="{3F376250-7BF1-4418-B58B-568D3511C8CD}"/>
    <dgm:cxn modelId="{58BD1019-40DC-4782-B9C6-06B4CAA9FA36}" type="presOf" srcId="{BD27CD91-4048-4A35-8C62-15EEFAAB9587}" destId="{F0400262-8B69-43B2-A6D2-41D73BF4C3E3}" srcOrd="0" destOrd="0" presId="urn:microsoft.com/office/officeart/2005/8/layout/process4"/>
    <dgm:cxn modelId="{9A6F95C0-3150-4F4D-82F5-E36715ECEA96}" type="presOf" srcId="{CAAB5820-EFA7-44D8-BC00-B137F35DDB9A}" destId="{C27C9B06-89B7-4313-A921-7F2A68977A6E}" srcOrd="0" destOrd="0" presId="urn:microsoft.com/office/officeart/2005/8/layout/process4"/>
    <dgm:cxn modelId="{8481EB3D-36F6-433D-9DEE-7A8E87DAB5AF}" type="presOf" srcId="{086D46A3-CB5E-43E5-9893-FE16C4FFE634}" destId="{9D3D811C-79EB-4E90-807A-526E2CBAE62C}" srcOrd="0" destOrd="0" presId="urn:microsoft.com/office/officeart/2005/8/layout/process4"/>
    <dgm:cxn modelId="{7D41ADA1-7813-4990-9587-13C834EBC6DF}" type="presOf" srcId="{BC48B349-64F6-42F4-BA67-DCD27C9238BB}" destId="{A818A677-B8DE-42D3-945C-7E8E6CF9D30C}" srcOrd="0" destOrd="0" presId="urn:microsoft.com/office/officeart/2005/8/layout/process4"/>
    <dgm:cxn modelId="{F89BCAB2-2EBB-475D-AA04-D95B554CB319}" srcId="{BD27CD91-4048-4A35-8C62-15EEFAAB9587}" destId="{086D46A3-CB5E-43E5-9893-FE16C4FFE634}" srcOrd="0" destOrd="0" parTransId="{2571F2A9-9742-463C-8691-0415728FD2A7}" sibTransId="{7E438620-29DC-4692-8838-E28F73B838C9}"/>
    <dgm:cxn modelId="{94DAF66D-D93E-494D-9201-45939AA71311}" type="presParOf" srcId="{F0400262-8B69-43B2-A6D2-41D73BF4C3E3}" destId="{9A039D00-B79D-4BA3-85ED-CA0ECF8B33BF}" srcOrd="0" destOrd="0" presId="urn:microsoft.com/office/officeart/2005/8/layout/process4"/>
    <dgm:cxn modelId="{FBB2101C-FAFA-4213-B5F2-F52CDE4FC401}" type="presParOf" srcId="{9A039D00-B79D-4BA3-85ED-CA0ECF8B33BF}" destId="{A818A677-B8DE-42D3-945C-7E8E6CF9D30C}" srcOrd="0" destOrd="0" presId="urn:microsoft.com/office/officeart/2005/8/layout/process4"/>
    <dgm:cxn modelId="{31C5839E-11A3-427C-BB13-CD1B1E6CC79B}" type="presParOf" srcId="{F0400262-8B69-43B2-A6D2-41D73BF4C3E3}" destId="{BC65936C-F4AC-42B0-873E-40466FE31467}" srcOrd="1" destOrd="0" presId="urn:microsoft.com/office/officeart/2005/8/layout/process4"/>
    <dgm:cxn modelId="{71583A74-7381-4860-8C03-EE9833D596BA}" type="presParOf" srcId="{F0400262-8B69-43B2-A6D2-41D73BF4C3E3}" destId="{1F3324F1-099B-4F41-B913-4E16A3F48E6D}" srcOrd="2" destOrd="0" presId="urn:microsoft.com/office/officeart/2005/8/layout/process4"/>
    <dgm:cxn modelId="{DE424678-B622-4471-830D-A7F48465444D}" type="presParOf" srcId="{1F3324F1-099B-4F41-B913-4E16A3F48E6D}" destId="{C27C9B06-89B7-4313-A921-7F2A68977A6E}" srcOrd="0" destOrd="0" presId="urn:microsoft.com/office/officeart/2005/8/layout/process4"/>
    <dgm:cxn modelId="{7459FDD6-460B-47F7-82DC-5BA831E2BF40}" type="presParOf" srcId="{F0400262-8B69-43B2-A6D2-41D73BF4C3E3}" destId="{A67B9D2E-8FC0-4FB4-BE88-8B746EB83C8F}" srcOrd="3" destOrd="0" presId="urn:microsoft.com/office/officeart/2005/8/layout/process4"/>
    <dgm:cxn modelId="{98C5EC9D-EE44-41D5-AC60-F62C3998E279}" type="presParOf" srcId="{F0400262-8B69-43B2-A6D2-41D73BF4C3E3}" destId="{C0046824-3314-4332-B6B7-504A961A1472}" srcOrd="4" destOrd="0" presId="urn:microsoft.com/office/officeart/2005/8/layout/process4"/>
    <dgm:cxn modelId="{B2B3B9B2-B4DE-440D-9F06-AC10C8195A7D}" type="presParOf" srcId="{C0046824-3314-4332-B6B7-504A961A1472}" destId="{9D3D811C-79EB-4E90-807A-526E2CBAE62C}"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09E0DA4-0F97-4585-B208-CE84B4896885}"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26EE5B9A-6F3D-4079-B812-224ED58EB662}">
      <dgm:prSet custT="1"/>
      <dgm:spPr>
        <a:solidFill>
          <a:srgbClr val="87D6F4"/>
        </a:solidFill>
      </dgm:spPr>
      <dgm:t>
        <a:bodyPr/>
        <a:lstStyle/>
        <a:p>
          <a:pPr rtl="0"/>
          <a:r>
            <a:rPr lang="en-US" sz="1800" dirty="0" smtClean="0"/>
            <a:t>GB test verifies the integrity of the  ground connection between exposed metal and ground wire of the power cord.</a:t>
          </a:r>
          <a:endParaRPr lang="en-US" sz="1800" dirty="0"/>
        </a:p>
      </dgm:t>
    </dgm:pt>
    <dgm:pt modelId="{A1A1986C-D1D5-4E61-B1A7-0E3F14BF92D1}" type="parTrans" cxnId="{33E1D4DA-15E5-460A-AB2B-F8054435697B}">
      <dgm:prSet/>
      <dgm:spPr/>
      <dgm:t>
        <a:bodyPr/>
        <a:lstStyle/>
        <a:p>
          <a:endParaRPr lang="en-US" sz="1400"/>
        </a:p>
      </dgm:t>
    </dgm:pt>
    <dgm:pt modelId="{9F7B27BC-B9CB-4B1E-9A4F-4ED5DA18FBED}" type="sibTrans" cxnId="{33E1D4DA-15E5-460A-AB2B-F8054435697B}">
      <dgm:prSet/>
      <dgm:spPr/>
      <dgm:t>
        <a:bodyPr/>
        <a:lstStyle/>
        <a:p>
          <a:endParaRPr lang="en-US" sz="1400"/>
        </a:p>
      </dgm:t>
    </dgm:pt>
    <dgm:pt modelId="{AE386BF6-5ABE-4B9C-8F06-E9AEC0E02EDD}">
      <dgm:prSet custT="1"/>
      <dgm:spPr>
        <a:solidFill>
          <a:srgbClr val="87D6F4"/>
        </a:solidFill>
      </dgm:spPr>
      <dgm:t>
        <a:bodyPr/>
        <a:lstStyle/>
        <a:p>
          <a:pPr rtl="0"/>
          <a:r>
            <a:rPr lang="en-US" sz="1800" dirty="0" smtClean="0"/>
            <a:t>High current is injected into the ground pin of the product’s power cord which flows through the chassis.</a:t>
          </a:r>
          <a:endParaRPr lang="en-US" sz="1800" dirty="0"/>
        </a:p>
      </dgm:t>
    </dgm:pt>
    <dgm:pt modelId="{8D32A4B5-2BAD-43C6-85A7-C26A3B623C42}" type="parTrans" cxnId="{E38570DF-48B8-4C50-AA61-D3B307859659}">
      <dgm:prSet/>
      <dgm:spPr/>
      <dgm:t>
        <a:bodyPr/>
        <a:lstStyle/>
        <a:p>
          <a:endParaRPr lang="en-US" sz="1400"/>
        </a:p>
      </dgm:t>
    </dgm:pt>
    <dgm:pt modelId="{C2F1EA65-46A9-4CF1-A548-9191883D5ECF}" type="sibTrans" cxnId="{E38570DF-48B8-4C50-AA61-D3B307859659}">
      <dgm:prSet/>
      <dgm:spPr/>
      <dgm:t>
        <a:bodyPr/>
        <a:lstStyle/>
        <a:p>
          <a:endParaRPr lang="en-US" sz="1400"/>
        </a:p>
      </dgm:t>
    </dgm:pt>
    <dgm:pt modelId="{3A0BF555-CDA1-407C-839C-BAB3616D8838}">
      <dgm:prSet custT="1"/>
      <dgm:spPr>
        <a:solidFill>
          <a:srgbClr val="87D6F4"/>
        </a:solidFill>
      </dgm:spPr>
      <dgm:t>
        <a:bodyPr/>
        <a:lstStyle/>
        <a:p>
          <a:pPr rtl="0"/>
          <a:r>
            <a:rPr lang="en-US" sz="1800" dirty="0" smtClean="0"/>
            <a:t>Determines if the safety ground wire is capable of handling excessive current flow in case a fault occurs and the product’s insulation fails.</a:t>
          </a:r>
          <a:endParaRPr lang="en-US" sz="1800" dirty="0"/>
        </a:p>
      </dgm:t>
    </dgm:pt>
    <dgm:pt modelId="{39D58641-1EF4-498C-94CA-5AD3ED49C044}" type="parTrans" cxnId="{FB6B4BB7-8D72-4CB9-AFD0-0A1309160E38}">
      <dgm:prSet/>
      <dgm:spPr/>
      <dgm:t>
        <a:bodyPr/>
        <a:lstStyle/>
        <a:p>
          <a:endParaRPr lang="en-US" sz="1400"/>
        </a:p>
      </dgm:t>
    </dgm:pt>
    <dgm:pt modelId="{8F10D119-4D6C-4518-A949-F9323A67624E}" type="sibTrans" cxnId="{FB6B4BB7-8D72-4CB9-AFD0-0A1309160E38}">
      <dgm:prSet/>
      <dgm:spPr/>
      <dgm:t>
        <a:bodyPr/>
        <a:lstStyle/>
        <a:p>
          <a:endParaRPr lang="en-US" sz="1400"/>
        </a:p>
      </dgm:t>
    </dgm:pt>
    <dgm:pt modelId="{B7FDDBA2-84D3-4BD9-8755-67F7AD03F1AE}" type="pres">
      <dgm:prSet presAssocID="{009E0DA4-0F97-4585-B208-CE84B4896885}" presName="Name0" presStyleCnt="0">
        <dgm:presLayoutVars>
          <dgm:dir/>
          <dgm:animLvl val="lvl"/>
          <dgm:resizeHandles val="exact"/>
        </dgm:presLayoutVars>
      </dgm:prSet>
      <dgm:spPr/>
      <dgm:t>
        <a:bodyPr/>
        <a:lstStyle/>
        <a:p>
          <a:endParaRPr lang="en-US"/>
        </a:p>
      </dgm:t>
    </dgm:pt>
    <dgm:pt modelId="{B3C255EA-A611-4363-8614-4C237DD0DBD0}" type="pres">
      <dgm:prSet presAssocID="{3A0BF555-CDA1-407C-839C-BAB3616D8838}" presName="boxAndChildren" presStyleCnt="0"/>
      <dgm:spPr/>
    </dgm:pt>
    <dgm:pt modelId="{BDAA47F6-4B32-4B06-9FAD-8DC00B285371}" type="pres">
      <dgm:prSet presAssocID="{3A0BF555-CDA1-407C-839C-BAB3616D8838}" presName="parentTextBox" presStyleLbl="node1" presStyleIdx="0" presStyleCnt="3"/>
      <dgm:spPr/>
      <dgm:t>
        <a:bodyPr/>
        <a:lstStyle/>
        <a:p>
          <a:endParaRPr lang="en-US"/>
        </a:p>
      </dgm:t>
    </dgm:pt>
    <dgm:pt modelId="{424666A8-354D-4215-B8B9-AF378B1A7758}" type="pres">
      <dgm:prSet presAssocID="{C2F1EA65-46A9-4CF1-A548-9191883D5ECF}" presName="sp" presStyleCnt="0"/>
      <dgm:spPr/>
    </dgm:pt>
    <dgm:pt modelId="{F82A465A-6704-40FE-A786-1328AC9BEC4D}" type="pres">
      <dgm:prSet presAssocID="{AE386BF6-5ABE-4B9C-8F06-E9AEC0E02EDD}" presName="arrowAndChildren" presStyleCnt="0"/>
      <dgm:spPr/>
    </dgm:pt>
    <dgm:pt modelId="{665F0484-5276-46B3-B9B3-E5C43F573460}" type="pres">
      <dgm:prSet presAssocID="{AE386BF6-5ABE-4B9C-8F06-E9AEC0E02EDD}" presName="parentTextArrow" presStyleLbl="node1" presStyleIdx="1" presStyleCnt="3"/>
      <dgm:spPr/>
      <dgm:t>
        <a:bodyPr/>
        <a:lstStyle/>
        <a:p>
          <a:endParaRPr lang="en-US"/>
        </a:p>
      </dgm:t>
    </dgm:pt>
    <dgm:pt modelId="{298924DC-35CA-4D6A-913E-6D4960B81F15}" type="pres">
      <dgm:prSet presAssocID="{9F7B27BC-B9CB-4B1E-9A4F-4ED5DA18FBED}" presName="sp" presStyleCnt="0"/>
      <dgm:spPr/>
    </dgm:pt>
    <dgm:pt modelId="{86F12348-1DB2-434A-B27A-C909CA53A32F}" type="pres">
      <dgm:prSet presAssocID="{26EE5B9A-6F3D-4079-B812-224ED58EB662}" presName="arrowAndChildren" presStyleCnt="0"/>
      <dgm:spPr/>
    </dgm:pt>
    <dgm:pt modelId="{3BC539F5-72E8-4B42-BDD8-E76A5DBD09D0}" type="pres">
      <dgm:prSet presAssocID="{26EE5B9A-6F3D-4079-B812-224ED58EB662}" presName="parentTextArrow" presStyleLbl="node1" presStyleIdx="2" presStyleCnt="3"/>
      <dgm:spPr/>
      <dgm:t>
        <a:bodyPr/>
        <a:lstStyle/>
        <a:p>
          <a:endParaRPr lang="en-US"/>
        </a:p>
      </dgm:t>
    </dgm:pt>
  </dgm:ptLst>
  <dgm:cxnLst>
    <dgm:cxn modelId="{FB6B4BB7-8D72-4CB9-AFD0-0A1309160E38}" srcId="{009E0DA4-0F97-4585-B208-CE84B4896885}" destId="{3A0BF555-CDA1-407C-839C-BAB3616D8838}" srcOrd="2" destOrd="0" parTransId="{39D58641-1EF4-498C-94CA-5AD3ED49C044}" sibTransId="{8F10D119-4D6C-4518-A949-F9323A67624E}"/>
    <dgm:cxn modelId="{D3994F4B-172E-4C09-A3C7-66333FEA31DA}" type="presOf" srcId="{AE386BF6-5ABE-4B9C-8F06-E9AEC0E02EDD}" destId="{665F0484-5276-46B3-B9B3-E5C43F573460}" srcOrd="0" destOrd="0" presId="urn:microsoft.com/office/officeart/2005/8/layout/process4"/>
    <dgm:cxn modelId="{E38570DF-48B8-4C50-AA61-D3B307859659}" srcId="{009E0DA4-0F97-4585-B208-CE84B4896885}" destId="{AE386BF6-5ABE-4B9C-8F06-E9AEC0E02EDD}" srcOrd="1" destOrd="0" parTransId="{8D32A4B5-2BAD-43C6-85A7-C26A3B623C42}" sibTransId="{C2F1EA65-46A9-4CF1-A548-9191883D5ECF}"/>
    <dgm:cxn modelId="{F2F967B5-0AA8-4E6A-ACFF-643ECD91EEF0}" type="presOf" srcId="{009E0DA4-0F97-4585-B208-CE84B4896885}" destId="{B7FDDBA2-84D3-4BD9-8755-67F7AD03F1AE}" srcOrd="0" destOrd="0" presId="urn:microsoft.com/office/officeart/2005/8/layout/process4"/>
    <dgm:cxn modelId="{33E1D4DA-15E5-460A-AB2B-F8054435697B}" srcId="{009E0DA4-0F97-4585-B208-CE84B4896885}" destId="{26EE5B9A-6F3D-4079-B812-224ED58EB662}" srcOrd="0" destOrd="0" parTransId="{A1A1986C-D1D5-4E61-B1A7-0E3F14BF92D1}" sibTransId="{9F7B27BC-B9CB-4B1E-9A4F-4ED5DA18FBED}"/>
    <dgm:cxn modelId="{32C66A15-EC70-4F14-8F9C-C9412DAFDD4F}" type="presOf" srcId="{3A0BF555-CDA1-407C-839C-BAB3616D8838}" destId="{BDAA47F6-4B32-4B06-9FAD-8DC00B285371}" srcOrd="0" destOrd="0" presId="urn:microsoft.com/office/officeart/2005/8/layout/process4"/>
    <dgm:cxn modelId="{A1671382-BE27-4C49-9D71-2B5D893866BB}" type="presOf" srcId="{26EE5B9A-6F3D-4079-B812-224ED58EB662}" destId="{3BC539F5-72E8-4B42-BDD8-E76A5DBD09D0}" srcOrd="0" destOrd="0" presId="urn:microsoft.com/office/officeart/2005/8/layout/process4"/>
    <dgm:cxn modelId="{13E87CCF-F1FA-416C-A2D6-96F86C5F606D}" type="presParOf" srcId="{B7FDDBA2-84D3-4BD9-8755-67F7AD03F1AE}" destId="{B3C255EA-A611-4363-8614-4C237DD0DBD0}" srcOrd="0" destOrd="0" presId="urn:microsoft.com/office/officeart/2005/8/layout/process4"/>
    <dgm:cxn modelId="{416342E4-1976-42B2-92B3-ED6D03F14A98}" type="presParOf" srcId="{B3C255EA-A611-4363-8614-4C237DD0DBD0}" destId="{BDAA47F6-4B32-4B06-9FAD-8DC00B285371}" srcOrd="0" destOrd="0" presId="urn:microsoft.com/office/officeart/2005/8/layout/process4"/>
    <dgm:cxn modelId="{A4F576E4-6EE3-41D3-AA3A-1E0873332D7A}" type="presParOf" srcId="{B7FDDBA2-84D3-4BD9-8755-67F7AD03F1AE}" destId="{424666A8-354D-4215-B8B9-AF378B1A7758}" srcOrd="1" destOrd="0" presId="urn:microsoft.com/office/officeart/2005/8/layout/process4"/>
    <dgm:cxn modelId="{4AD37E78-4584-42B4-950C-CFA0DFA1A8F8}" type="presParOf" srcId="{B7FDDBA2-84D3-4BD9-8755-67F7AD03F1AE}" destId="{F82A465A-6704-40FE-A786-1328AC9BEC4D}" srcOrd="2" destOrd="0" presId="urn:microsoft.com/office/officeart/2005/8/layout/process4"/>
    <dgm:cxn modelId="{2A483DD3-6BD7-4CFD-B8DA-FC3A94D94E86}" type="presParOf" srcId="{F82A465A-6704-40FE-A786-1328AC9BEC4D}" destId="{665F0484-5276-46B3-B9B3-E5C43F573460}" srcOrd="0" destOrd="0" presId="urn:microsoft.com/office/officeart/2005/8/layout/process4"/>
    <dgm:cxn modelId="{41534495-E600-4095-BA90-89403842CB96}" type="presParOf" srcId="{B7FDDBA2-84D3-4BD9-8755-67F7AD03F1AE}" destId="{298924DC-35CA-4D6A-913E-6D4960B81F15}" srcOrd="3" destOrd="0" presId="urn:microsoft.com/office/officeart/2005/8/layout/process4"/>
    <dgm:cxn modelId="{495A65EE-2CDC-4225-A0C0-A74BC2FDA5DE}" type="presParOf" srcId="{B7FDDBA2-84D3-4BD9-8755-67F7AD03F1AE}" destId="{86F12348-1DB2-434A-B27A-C909CA53A32F}" srcOrd="4" destOrd="0" presId="urn:microsoft.com/office/officeart/2005/8/layout/process4"/>
    <dgm:cxn modelId="{2D18DCC9-43E1-45E3-9F6D-459356DBF67B}" type="presParOf" srcId="{86F12348-1DB2-434A-B27A-C909CA53A32F}" destId="{3BC539F5-72E8-4B42-BDD8-E76A5DBD09D0}"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B6A2B85-41BD-448F-9A9A-FEF9C4CCCC7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4F2D70C-B26B-4694-B072-EDA2EF0850A4}">
      <dgm:prSet/>
      <dgm:spPr>
        <a:solidFill>
          <a:srgbClr val="87D6F4"/>
        </a:solidFill>
      </dgm:spPr>
      <dgm:t>
        <a:bodyPr/>
        <a:lstStyle/>
        <a:p>
          <a:pPr rtl="0"/>
          <a:r>
            <a:rPr lang="en-US" dirty="0" smtClean="0"/>
            <a:t>Circuit for Ground Bond Test.</a:t>
          </a:r>
          <a:endParaRPr lang="en-US" dirty="0"/>
        </a:p>
      </dgm:t>
    </dgm:pt>
    <dgm:pt modelId="{63A9D320-FFC9-49BD-8E53-46C2662AF2F6}" type="parTrans" cxnId="{650F162C-2BD1-4233-9B9C-C0AD7A29B27B}">
      <dgm:prSet/>
      <dgm:spPr/>
      <dgm:t>
        <a:bodyPr/>
        <a:lstStyle/>
        <a:p>
          <a:endParaRPr lang="en-US"/>
        </a:p>
      </dgm:t>
    </dgm:pt>
    <dgm:pt modelId="{0C2289B9-CB41-4D11-97FC-D228E25210E6}" type="sibTrans" cxnId="{650F162C-2BD1-4233-9B9C-C0AD7A29B27B}">
      <dgm:prSet/>
      <dgm:spPr/>
      <dgm:t>
        <a:bodyPr/>
        <a:lstStyle/>
        <a:p>
          <a:endParaRPr lang="en-US"/>
        </a:p>
      </dgm:t>
    </dgm:pt>
    <dgm:pt modelId="{9AD2E3C3-B51E-4F4C-B45D-1DD5783BCE94}" type="pres">
      <dgm:prSet presAssocID="{0B6A2B85-41BD-448F-9A9A-FEF9C4CCCC7C}" presName="linear" presStyleCnt="0">
        <dgm:presLayoutVars>
          <dgm:animLvl val="lvl"/>
          <dgm:resizeHandles val="exact"/>
        </dgm:presLayoutVars>
      </dgm:prSet>
      <dgm:spPr/>
      <dgm:t>
        <a:bodyPr/>
        <a:lstStyle/>
        <a:p>
          <a:endParaRPr lang="en-US"/>
        </a:p>
      </dgm:t>
    </dgm:pt>
    <dgm:pt modelId="{71779D8F-AED3-4FD4-9D55-640FF21AEC3F}" type="pres">
      <dgm:prSet presAssocID="{D4F2D70C-B26B-4694-B072-EDA2EF0850A4}" presName="parentText" presStyleLbl="node1" presStyleIdx="0" presStyleCnt="1">
        <dgm:presLayoutVars>
          <dgm:chMax val="0"/>
          <dgm:bulletEnabled val="1"/>
        </dgm:presLayoutVars>
      </dgm:prSet>
      <dgm:spPr/>
      <dgm:t>
        <a:bodyPr/>
        <a:lstStyle/>
        <a:p>
          <a:endParaRPr lang="en-US"/>
        </a:p>
      </dgm:t>
    </dgm:pt>
  </dgm:ptLst>
  <dgm:cxnLst>
    <dgm:cxn modelId="{2C6566A5-5951-498F-9144-36EA7AEB4B04}" type="presOf" srcId="{0B6A2B85-41BD-448F-9A9A-FEF9C4CCCC7C}" destId="{9AD2E3C3-B51E-4F4C-B45D-1DD5783BCE94}" srcOrd="0" destOrd="0" presId="urn:microsoft.com/office/officeart/2005/8/layout/vList2"/>
    <dgm:cxn modelId="{650F162C-2BD1-4233-9B9C-C0AD7A29B27B}" srcId="{0B6A2B85-41BD-448F-9A9A-FEF9C4CCCC7C}" destId="{D4F2D70C-B26B-4694-B072-EDA2EF0850A4}" srcOrd="0" destOrd="0" parTransId="{63A9D320-FFC9-49BD-8E53-46C2662AF2F6}" sibTransId="{0C2289B9-CB41-4D11-97FC-D228E25210E6}"/>
    <dgm:cxn modelId="{5B392985-CFC8-4790-B9B1-490C2981658E}" type="presOf" srcId="{D4F2D70C-B26B-4694-B072-EDA2EF0850A4}" destId="{71779D8F-AED3-4FD4-9D55-640FF21AEC3F}" srcOrd="0" destOrd="0" presId="urn:microsoft.com/office/officeart/2005/8/layout/vList2"/>
    <dgm:cxn modelId="{875289DB-0FD8-4216-85A7-682966D7DFF9}" type="presParOf" srcId="{9AD2E3C3-B51E-4F4C-B45D-1DD5783BCE94}" destId="{71779D8F-AED3-4FD4-9D55-640FF21AEC3F}"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843C64A-51CB-45AC-86EA-EA39DA7F5F80}"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98550063-FCFC-4631-8869-DA63740A46B5}">
      <dgm:prSet/>
      <dgm:spPr>
        <a:solidFill>
          <a:srgbClr val="87D6F4"/>
        </a:solidFill>
      </dgm:spPr>
      <dgm:t>
        <a:bodyPr/>
        <a:lstStyle/>
        <a:p>
          <a:pPr rtl="0"/>
          <a:r>
            <a:rPr lang="en-US" dirty="0" smtClean="0">
              <a:latin typeface="Avenir Book" charset="0"/>
              <a:ea typeface="Avenir Book" charset="0"/>
              <a:cs typeface="Avenir Book" charset="0"/>
            </a:rPr>
            <a:t>Ground Bond test is commonly considered a Type test and is generally performed </a:t>
          </a:r>
          <a:r>
            <a:rPr lang="en-US" i="1" dirty="0" smtClean="0">
              <a:latin typeface="Avenir Book" charset="0"/>
              <a:ea typeface="Avenir Book" charset="0"/>
              <a:cs typeface="Avenir Book" charset="0"/>
            </a:rPr>
            <a:t>before</a:t>
          </a:r>
          <a:r>
            <a:rPr lang="en-US" dirty="0" smtClean="0">
              <a:latin typeface="Avenir Book" charset="0"/>
              <a:ea typeface="Avenir Book" charset="0"/>
              <a:cs typeface="Avenir Book" charset="0"/>
            </a:rPr>
            <a:t> the </a:t>
          </a:r>
          <a:r>
            <a:rPr lang="en-US" dirty="0" err="1" smtClean="0">
              <a:latin typeface="Avenir Book" charset="0"/>
              <a:ea typeface="Avenir Book" charset="0"/>
              <a:cs typeface="Avenir Book" charset="0"/>
            </a:rPr>
            <a:t>Hipot</a:t>
          </a:r>
          <a:r>
            <a:rPr lang="en-US" dirty="0" smtClean="0">
              <a:latin typeface="Avenir Book" charset="0"/>
              <a:ea typeface="Avenir Book" charset="0"/>
              <a:cs typeface="Avenir Book" charset="0"/>
            </a:rPr>
            <a:t> test</a:t>
          </a:r>
          <a:endParaRPr lang="en-US" dirty="0">
            <a:latin typeface="Avenir Book" charset="0"/>
            <a:ea typeface="Avenir Book" charset="0"/>
            <a:cs typeface="Avenir Book" charset="0"/>
          </a:endParaRPr>
        </a:p>
      </dgm:t>
    </dgm:pt>
    <dgm:pt modelId="{4A9DE4CD-392A-4437-AF3E-3032821C0340}" type="parTrans" cxnId="{1A574545-D588-434C-9C6E-A5C0615E5A19}">
      <dgm:prSet/>
      <dgm:spPr/>
      <dgm:t>
        <a:bodyPr/>
        <a:lstStyle/>
        <a:p>
          <a:endParaRPr lang="en-US"/>
        </a:p>
      </dgm:t>
    </dgm:pt>
    <dgm:pt modelId="{FFDB6BAA-14E7-42D8-8747-54F5EC12C7C2}" type="sibTrans" cxnId="{1A574545-D588-434C-9C6E-A5C0615E5A19}">
      <dgm:prSet/>
      <dgm:spPr/>
      <dgm:t>
        <a:bodyPr/>
        <a:lstStyle/>
        <a:p>
          <a:endParaRPr lang="en-US"/>
        </a:p>
      </dgm:t>
    </dgm:pt>
    <dgm:pt modelId="{E0BF785B-CCEE-496F-8EFD-A378C3C5056B}">
      <dgm:prSet/>
      <dgm:spPr>
        <a:solidFill>
          <a:srgbClr val="87D6F4"/>
        </a:solidFill>
      </dgm:spPr>
      <dgm:t>
        <a:bodyPr/>
        <a:lstStyle/>
        <a:p>
          <a:pPr rtl="0"/>
          <a:r>
            <a:rPr lang="en-US" dirty="0" smtClean="0"/>
            <a:t>The results of this test are displayed in Ohms (</a:t>
          </a:r>
          <a:r>
            <a:rPr lang="el-GR" dirty="0" smtClean="0"/>
            <a:t>Ω</a:t>
          </a:r>
          <a:r>
            <a:rPr lang="en-US" dirty="0" smtClean="0"/>
            <a:t>).</a:t>
          </a:r>
          <a:endParaRPr lang="en-US" dirty="0"/>
        </a:p>
      </dgm:t>
    </dgm:pt>
    <dgm:pt modelId="{416F0260-8402-4F2C-8FE5-56D68F9304A9}" type="parTrans" cxnId="{6EBDD4AA-7F4E-40C4-9D27-B4B00D8F6811}">
      <dgm:prSet/>
      <dgm:spPr/>
      <dgm:t>
        <a:bodyPr/>
        <a:lstStyle/>
        <a:p>
          <a:endParaRPr lang="en-US"/>
        </a:p>
      </dgm:t>
    </dgm:pt>
    <dgm:pt modelId="{153A5DCA-A81D-4BA0-A8F6-6C9A967A73B2}" type="sibTrans" cxnId="{6EBDD4AA-7F4E-40C4-9D27-B4B00D8F6811}">
      <dgm:prSet/>
      <dgm:spPr/>
      <dgm:t>
        <a:bodyPr/>
        <a:lstStyle/>
        <a:p>
          <a:endParaRPr lang="en-US"/>
        </a:p>
      </dgm:t>
    </dgm:pt>
    <dgm:pt modelId="{C2C75B01-2628-4D95-AF31-74DE9FCFD715}">
      <dgm:prSet/>
      <dgm:spPr>
        <a:solidFill>
          <a:srgbClr val="87D6F4"/>
        </a:solidFill>
      </dgm:spPr>
      <dgm:t>
        <a:bodyPr/>
        <a:lstStyle/>
        <a:p>
          <a:pPr rtl="0"/>
          <a:r>
            <a:rPr lang="en-US" dirty="0" smtClean="0"/>
            <a:t>The ground conductor of a product must have a low enough impedance to handle any fault current. </a:t>
          </a:r>
          <a:endParaRPr lang="en-US" dirty="0"/>
        </a:p>
      </dgm:t>
    </dgm:pt>
    <dgm:pt modelId="{C91D4522-7685-402D-A234-ED2531FBABC7}" type="parTrans" cxnId="{F003E80F-C070-4987-97EF-E8AEC7F15C03}">
      <dgm:prSet/>
      <dgm:spPr/>
      <dgm:t>
        <a:bodyPr/>
        <a:lstStyle/>
        <a:p>
          <a:endParaRPr lang="en-US"/>
        </a:p>
      </dgm:t>
    </dgm:pt>
    <dgm:pt modelId="{FFB60C95-30D2-4D55-83DF-102C31454F8D}" type="sibTrans" cxnId="{F003E80F-C070-4987-97EF-E8AEC7F15C03}">
      <dgm:prSet/>
      <dgm:spPr/>
      <dgm:t>
        <a:bodyPr/>
        <a:lstStyle/>
        <a:p>
          <a:endParaRPr lang="en-US"/>
        </a:p>
      </dgm:t>
    </dgm:pt>
    <dgm:pt modelId="{1E54807C-C2DE-47ED-B0A9-C8D02F6C77C0}" type="pres">
      <dgm:prSet presAssocID="{7843C64A-51CB-45AC-86EA-EA39DA7F5F80}" presName="Name0" presStyleCnt="0">
        <dgm:presLayoutVars>
          <dgm:dir/>
          <dgm:animLvl val="lvl"/>
          <dgm:resizeHandles val="exact"/>
        </dgm:presLayoutVars>
      </dgm:prSet>
      <dgm:spPr/>
      <dgm:t>
        <a:bodyPr/>
        <a:lstStyle/>
        <a:p>
          <a:endParaRPr lang="en-US"/>
        </a:p>
      </dgm:t>
    </dgm:pt>
    <dgm:pt modelId="{708CDB8B-7220-4CDC-9AA4-1CA990FE687E}" type="pres">
      <dgm:prSet presAssocID="{C2C75B01-2628-4D95-AF31-74DE9FCFD715}" presName="boxAndChildren" presStyleCnt="0"/>
      <dgm:spPr/>
    </dgm:pt>
    <dgm:pt modelId="{FEF8CAE4-7302-400C-8E19-36E107FC1770}" type="pres">
      <dgm:prSet presAssocID="{C2C75B01-2628-4D95-AF31-74DE9FCFD715}" presName="parentTextBox" presStyleLbl="node1" presStyleIdx="0" presStyleCnt="3"/>
      <dgm:spPr/>
      <dgm:t>
        <a:bodyPr/>
        <a:lstStyle/>
        <a:p>
          <a:endParaRPr lang="en-US"/>
        </a:p>
      </dgm:t>
    </dgm:pt>
    <dgm:pt modelId="{543CC0C7-A1E4-4499-BB62-2948D5A9400A}" type="pres">
      <dgm:prSet presAssocID="{153A5DCA-A81D-4BA0-A8F6-6C9A967A73B2}" presName="sp" presStyleCnt="0"/>
      <dgm:spPr/>
    </dgm:pt>
    <dgm:pt modelId="{C150E273-036B-445A-8DAA-689BFA44C3AD}" type="pres">
      <dgm:prSet presAssocID="{E0BF785B-CCEE-496F-8EFD-A378C3C5056B}" presName="arrowAndChildren" presStyleCnt="0"/>
      <dgm:spPr/>
    </dgm:pt>
    <dgm:pt modelId="{537D90C6-343C-455A-80C1-1BDC2713BB1F}" type="pres">
      <dgm:prSet presAssocID="{E0BF785B-CCEE-496F-8EFD-A378C3C5056B}" presName="parentTextArrow" presStyleLbl="node1" presStyleIdx="1" presStyleCnt="3"/>
      <dgm:spPr/>
      <dgm:t>
        <a:bodyPr/>
        <a:lstStyle/>
        <a:p>
          <a:endParaRPr lang="en-US"/>
        </a:p>
      </dgm:t>
    </dgm:pt>
    <dgm:pt modelId="{F4C30896-4E56-4FBE-9DF8-A984AAA11091}" type="pres">
      <dgm:prSet presAssocID="{FFDB6BAA-14E7-42D8-8747-54F5EC12C7C2}" presName="sp" presStyleCnt="0"/>
      <dgm:spPr/>
    </dgm:pt>
    <dgm:pt modelId="{3D37D68B-2A7D-4F67-BB3A-537C9FBDB43C}" type="pres">
      <dgm:prSet presAssocID="{98550063-FCFC-4631-8869-DA63740A46B5}" presName="arrowAndChildren" presStyleCnt="0"/>
      <dgm:spPr/>
    </dgm:pt>
    <dgm:pt modelId="{6E851EB5-1E72-43A0-815C-3EBFC5CAFD2F}" type="pres">
      <dgm:prSet presAssocID="{98550063-FCFC-4631-8869-DA63740A46B5}" presName="parentTextArrow" presStyleLbl="node1" presStyleIdx="2" presStyleCnt="3"/>
      <dgm:spPr/>
      <dgm:t>
        <a:bodyPr/>
        <a:lstStyle/>
        <a:p>
          <a:endParaRPr lang="en-US"/>
        </a:p>
      </dgm:t>
    </dgm:pt>
  </dgm:ptLst>
  <dgm:cxnLst>
    <dgm:cxn modelId="{F003E80F-C070-4987-97EF-E8AEC7F15C03}" srcId="{7843C64A-51CB-45AC-86EA-EA39DA7F5F80}" destId="{C2C75B01-2628-4D95-AF31-74DE9FCFD715}" srcOrd="2" destOrd="0" parTransId="{C91D4522-7685-402D-A234-ED2531FBABC7}" sibTransId="{FFB60C95-30D2-4D55-83DF-102C31454F8D}"/>
    <dgm:cxn modelId="{6EBDD4AA-7F4E-40C4-9D27-B4B00D8F6811}" srcId="{7843C64A-51CB-45AC-86EA-EA39DA7F5F80}" destId="{E0BF785B-CCEE-496F-8EFD-A378C3C5056B}" srcOrd="1" destOrd="0" parTransId="{416F0260-8402-4F2C-8FE5-56D68F9304A9}" sibTransId="{153A5DCA-A81D-4BA0-A8F6-6C9A967A73B2}"/>
    <dgm:cxn modelId="{DD833B01-633A-4351-B4FE-7FF6EFCF970B}" type="presOf" srcId="{C2C75B01-2628-4D95-AF31-74DE9FCFD715}" destId="{FEF8CAE4-7302-400C-8E19-36E107FC1770}" srcOrd="0" destOrd="0" presId="urn:microsoft.com/office/officeart/2005/8/layout/process4"/>
    <dgm:cxn modelId="{D7C3F4F6-7FA6-4F0B-BCBE-706CDBFAAE33}" type="presOf" srcId="{E0BF785B-CCEE-496F-8EFD-A378C3C5056B}" destId="{537D90C6-343C-455A-80C1-1BDC2713BB1F}" srcOrd="0" destOrd="0" presId="urn:microsoft.com/office/officeart/2005/8/layout/process4"/>
    <dgm:cxn modelId="{2600D1BD-4B37-43E8-94B6-72C8291DDB9F}" type="presOf" srcId="{98550063-FCFC-4631-8869-DA63740A46B5}" destId="{6E851EB5-1E72-43A0-815C-3EBFC5CAFD2F}" srcOrd="0" destOrd="0" presId="urn:microsoft.com/office/officeart/2005/8/layout/process4"/>
    <dgm:cxn modelId="{1A574545-D588-434C-9C6E-A5C0615E5A19}" srcId="{7843C64A-51CB-45AC-86EA-EA39DA7F5F80}" destId="{98550063-FCFC-4631-8869-DA63740A46B5}" srcOrd="0" destOrd="0" parTransId="{4A9DE4CD-392A-4437-AF3E-3032821C0340}" sibTransId="{FFDB6BAA-14E7-42D8-8747-54F5EC12C7C2}"/>
    <dgm:cxn modelId="{FAA79EDE-FECF-4CEB-B70A-DB3E9FD8AC8D}" type="presOf" srcId="{7843C64A-51CB-45AC-86EA-EA39DA7F5F80}" destId="{1E54807C-C2DE-47ED-B0A9-C8D02F6C77C0}" srcOrd="0" destOrd="0" presId="urn:microsoft.com/office/officeart/2005/8/layout/process4"/>
    <dgm:cxn modelId="{FAA2A19A-69D4-4B17-B80D-CF3ADAE58796}" type="presParOf" srcId="{1E54807C-C2DE-47ED-B0A9-C8D02F6C77C0}" destId="{708CDB8B-7220-4CDC-9AA4-1CA990FE687E}" srcOrd="0" destOrd="0" presId="urn:microsoft.com/office/officeart/2005/8/layout/process4"/>
    <dgm:cxn modelId="{B3651956-0A4E-415B-9B5C-412867E5EAF9}" type="presParOf" srcId="{708CDB8B-7220-4CDC-9AA4-1CA990FE687E}" destId="{FEF8CAE4-7302-400C-8E19-36E107FC1770}" srcOrd="0" destOrd="0" presId="urn:microsoft.com/office/officeart/2005/8/layout/process4"/>
    <dgm:cxn modelId="{47E7FC30-1F7B-4287-AA19-F7934EB9A572}" type="presParOf" srcId="{1E54807C-C2DE-47ED-B0A9-C8D02F6C77C0}" destId="{543CC0C7-A1E4-4499-BB62-2948D5A9400A}" srcOrd="1" destOrd="0" presId="urn:microsoft.com/office/officeart/2005/8/layout/process4"/>
    <dgm:cxn modelId="{653A75C4-F44D-4A1C-9A95-EE9CC7D57700}" type="presParOf" srcId="{1E54807C-C2DE-47ED-B0A9-C8D02F6C77C0}" destId="{C150E273-036B-445A-8DAA-689BFA44C3AD}" srcOrd="2" destOrd="0" presId="urn:microsoft.com/office/officeart/2005/8/layout/process4"/>
    <dgm:cxn modelId="{7B970EB1-0701-484F-88DD-7C0237E4F7F0}" type="presParOf" srcId="{C150E273-036B-445A-8DAA-689BFA44C3AD}" destId="{537D90C6-343C-455A-80C1-1BDC2713BB1F}" srcOrd="0" destOrd="0" presId="urn:microsoft.com/office/officeart/2005/8/layout/process4"/>
    <dgm:cxn modelId="{56857322-9785-426A-8172-B9D1E16748AA}" type="presParOf" srcId="{1E54807C-C2DE-47ED-B0A9-C8D02F6C77C0}" destId="{F4C30896-4E56-4FBE-9DF8-A984AAA11091}" srcOrd="3" destOrd="0" presId="urn:microsoft.com/office/officeart/2005/8/layout/process4"/>
    <dgm:cxn modelId="{8ECBB897-A2FE-427C-807E-FF3554FB35E8}" type="presParOf" srcId="{1E54807C-C2DE-47ED-B0A9-C8D02F6C77C0}" destId="{3D37D68B-2A7D-4F67-BB3A-537C9FBDB43C}" srcOrd="4" destOrd="0" presId="urn:microsoft.com/office/officeart/2005/8/layout/process4"/>
    <dgm:cxn modelId="{52592350-83D0-4F46-B1D7-AC635107256A}" type="presParOf" srcId="{3D37D68B-2A7D-4F67-BB3A-537C9FBDB43C}" destId="{6E851EB5-1E72-43A0-815C-3EBFC5CAFD2F}"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8D2406F-DD25-48BF-ADAC-35AC4AEBD15B}"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40A6A47F-9D24-46E5-BBA2-ADC06301D9B1}">
      <dgm:prSet custT="1"/>
      <dgm:spPr>
        <a:solidFill>
          <a:srgbClr val="87D6F4"/>
        </a:solidFill>
      </dgm:spPr>
      <dgm:t>
        <a:bodyPr/>
        <a:lstStyle/>
        <a:p>
          <a:pPr rtl="0"/>
          <a:r>
            <a:rPr lang="en-US" sz="1600" dirty="0" smtClean="0">
              <a:latin typeface="Avenir Book" charset="0"/>
              <a:ea typeface="Avenir Book" charset="0"/>
              <a:cs typeface="Avenir Book" charset="0"/>
            </a:rPr>
            <a:t>Test parameters for Ground Bond test vary from standard to standard.</a:t>
          </a:r>
          <a:endParaRPr lang="en-US" sz="1600" dirty="0">
            <a:latin typeface="Avenir Book" charset="0"/>
            <a:ea typeface="Avenir Book" charset="0"/>
            <a:cs typeface="Avenir Book" charset="0"/>
          </a:endParaRPr>
        </a:p>
      </dgm:t>
    </dgm:pt>
    <dgm:pt modelId="{0F06FB13-1597-403B-992D-70030F7FDF35}" type="parTrans" cxnId="{2D13DCBB-999C-4214-8AB3-7ACA1C5DDD34}">
      <dgm:prSet/>
      <dgm:spPr/>
      <dgm:t>
        <a:bodyPr/>
        <a:lstStyle/>
        <a:p>
          <a:endParaRPr lang="en-US" sz="1600">
            <a:latin typeface="Avenir Book" charset="0"/>
            <a:ea typeface="Avenir Book" charset="0"/>
            <a:cs typeface="Avenir Book" charset="0"/>
          </a:endParaRPr>
        </a:p>
      </dgm:t>
    </dgm:pt>
    <dgm:pt modelId="{AAB982EB-E540-48BC-8FD8-6C2FAF779212}" type="sibTrans" cxnId="{2D13DCBB-999C-4214-8AB3-7ACA1C5DDD34}">
      <dgm:prSet/>
      <dgm:spPr/>
      <dgm:t>
        <a:bodyPr/>
        <a:lstStyle/>
        <a:p>
          <a:endParaRPr lang="en-US" sz="1600">
            <a:latin typeface="Avenir Book" charset="0"/>
            <a:ea typeface="Avenir Book" charset="0"/>
            <a:cs typeface="Avenir Book" charset="0"/>
          </a:endParaRPr>
        </a:p>
      </dgm:t>
    </dgm:pt>
    <dgm:pt modelId="{10440AB0-7953-4CBE-9888-3F64A9254F2A}">
      <dgm:prSet custT="1"/>
      <dgm:spPr>
        <a:solidFill>
          <a:srgbClr val="87D6F4"/>
        </a:solidFill>
      </dgm:spPr>
      <dgm:t>
        <a:bodyPr/>
        <a:lstStyle/>
        <a:p>
          <a:pPr rtl="0"/>
          <a:r>
            <a:rPr lang="en-US" sz="1600" smtClean="0">
              <a:latin typeface="Avenir Book" charset="0"/>
              <a:ea typeface="Avenir Book" charset="0"/>
              <a:cs typeface="Avenir Book" charset="0"/>
            </a:rPr>
            <a:t>Manufacturers must consult the safety standard which they are trying to comply with before setting test parameters.</a:t>
          </a:r>
          <a:endParaRPr lang="en-US" sz="1600">
            <a:latin typeface="Avenir Book" charset="0"/>
            <a:ea typeface="Avenir Book" charset="0"/>
            <a:cs typeface="Avenir Book" charset="0"/>
          </a:endParaRPr>
        </a:p>
      </dgm:t>
    </dgm:pt>
    <dgm:pt modelId="{FCEB7A50-9650-49C1-86F8-7B956A47E8EB}" type="parTrans" cxnId="{F8196E78-A157-4369-B7DC-0AE5B10C7724}">
      <dgm:prSet/>
      <dgm:spPr/>
      <dgm:t>
        <a:bodyPr/>
        <a:lstStyle/>
        <a:p>
          <a:endParaRPr lang="en-US" sz="1600">
            <a:latin typeface="Avenir Book" charset="0"/>
            <a:ea typeface="Avenir Book" charset="0"/>
            <a:cs typeface="Avenir Book" charset="0"/>
          </a:endParaRPr>
        </a:p>
      </dgm:t>
    </dgm:pt>
    <dgm:pt modelId="{83A64388-8AA4-4C37-9F85-17C9E036EDAB}" type="sibTrans" cxnId="{F8196E78-A157-4369-B7DC-0AE5B10C7724}">
      <dgm:prSet/>
      <dgm:spPr/>
      <dgm:t>
        <a:bodyPr/>
        <a:lstStyle/>
        <a:p>
          <a:endParaRPr lang="en-US" sz="1600">
            <a:latin typeface="Avenir Book" charset="0"/>
            <a:ea typeface="Avenir Book" charset="0"/>
            <a:cs typeface="Avenir Book" charset="0"/>
          </a:endParaRPr>
        </a:p>
      </dgm:t>
    </dgm:pt>
    <dgm:pt modelId="{7D0FB9F6-0102-4789-AB8F-32CD581E22F6}">
      <dgm:prSet custT="1"/>
      <dgm:spPr>
        <a:solidFill>
          <a:srgbClr val="87D6F4"/>
        </a:solidFill>
      </dgm:spPr>
      <dgm:t>
        <a:bodyPr/>
        <a:lstStyle/>
        <a:p>
          <a:pPr rtl="0"/>
          <a:r>
            <a:rPr lang="en-US" sz="1600" smtClean="0">
              <a:latin typeface="Avenir Book" charset="0"/>
              <a:ea typeface="Avenir Book" charset="0"/>
              <a:cs typeface="Avenir Book" charset="0"/>
            </a:rPr>
            <a:t>For example, UL 60950 IT Equipment (Type Test) calls out for the test current to be twice the fuse rating of the product or twice the current rating of the circuit under test.</a:t>
          </a:r>
          <a:endParaRPr lang="en-US" sz="1600">
            <a:latin typeface="Avenir Book" charset="0"/>
            <a:ea typeface="Avenir Book" charset="0"/>
            <a:cs typeface="Avenir Book" charset="0"/>
          </a:endParaRPr>
        </a:p>
      </dgm:t>
    </dgm:pt>
    <dgm:pt modelId="{8970E890-6C1B-423E-ABEA-4386FF5158DC}" type="parTrans" cxnId="{443F54D2-11E4-4420-A485-14A3BF69A26E}">
      <dgm:prSet/>
      <dgm:spPr/>
      <dgm:t>
        <a:bodyPr/>
        <a:lstStyle/>
        <a:p>
          <a:endParaRPr lang="en-US" sz="1600">
            <a:latin typeface="Avenir Book" charset="0"/>
            <a:ea typeface="Avenir Book" charset="0"/>
            <a:cs typeface="Avenir Book" charset="0"/>
          </a:endParaRPr>
        </a:p>
      </dgm:t>
    </dgm:pt>
    <dgm:pt modelId="{BACF7414-F706-44B1-8C4F-65E3BF79CBED}" type="sibTrans" cxnId="{443F54D2-11E4-4420-A485-14A3BF69A26E}">
      <dgm:prSet/>
      <dgm:spPr/>
      <dgm:t>
        <a:bodyPr/>
        <a:lstStyle/>
        <a:p>
          <a:endParaRPr lang="en-US" sz="1600">
            <a:latin typeface="Avenir Book" charset="0"/>
            <a:ea typeface="Avenir Book" charset="0"/>
            <a:cs typeface="Avenir Book" charset="0"/>
          </a:endParaRPr>
        </a:p>
      </dgm:t>
    </dgm:pt>
    <dgm:pt modelId="{94486B6F-A7BF-4334-B5FC-0A88FD500EDD}">
      <dgm:prSet custT="1"/>
      <dgm:spPr>
        <a:solidFill>
          <a:srgbClr val="87D6F4"/>
        </a:solidFill>
      </dgm:spPr>
      <dgm:t>
        <a:bodyPr/>
        <a:lstStyle/>
        <a:p>
          <a:pPr rtl="0"/>
          <a:r>
            <a:rPr lang="en-US" sz="1600" smtClean="0">
              <a:latin typeface="Avenir Book" charset="0"/>
              <a:ea typeface="Avenir Book" charset="0"/>
              <a:cs typeface="Avenir Book" charset="0"/>
            </a:rPr>
            <a:t>Test voltage is not to exceed 12V and the duration of the test to be 120 seconds.</a:t>
          </a:r>
          <a:endParaRPr lang="en-US" sz="1600">
            <a:latin typeface="Avenir Book" charset="0"/>
            <a:ea typeface="Avenir Book" charset="0"/>
            <a:cs typeface="Avenir Book" charset="0"/>
          </a:endParaRPr>
        </a:p>
      </dgm:t>
    </dgm:pt>
    <dgm:pt modelId="{D8B3CBAD-0F0B-460D-800C-F85A94E1ADA8}" type="parTrans" cxnId="{D17CEAD6-4586-4325-AC5C-241A6DEAEA9A}">
      <dgm:prSet/>
      <dgm:spPr/>
      <dgm:t>
        <a:bodyPr/>
        <a:lstStyle/>
        <a:p>
          <a:endParaRPr lang="en-US" sz="1600">
            <a:latin typeface="Avenir Book" charset="0"/>
            <a:ea typeface="Avenir Book" charset="0"/>
            <a:cs typeface="Avenir Book" charset="0"/>
          </a:endParaRPr>
        </a:p>
      </dgm:t>
    </dgm:pt>
    <dgm:pt modelId="{29ED066E-1FE4-4C9B-B2D0-8D1996C55C9C}" type="sibTrans" cxnId="{D17CEAD6-4586-4325-AC5C-241A6DEAEA9A}">
      <dgm:prSet/>
      <dgm:spPr/>
      <dgm:t>
        <a:bodyPr/>
        <a:lstStyle/>
        <a:p>
          <a:endParaRPr lang="en-US" sz="1600">
            <a:latin typeface="Avenir Book" charset="0"/>
            <a:ea typeface="Avenir Book" charset="0"/>
            <a:cs typeface="Avenir Book" charset="0"/>
          </a:endParaRPr>
        </a:p>
      </dgm:t>
    </dgm:pt>
    <dgm:pt modelId="{6B5BBCF3-E2B1-4B8E-A87B-A693FFE716A5}" type="pres">
      <dgm:prSet presAssocID="{98D2406F-DD25-48BF-ADAC-35AC4AEBD15B}" presName="Name0" presStyleCnt="0">
        <dgm:presLayoutVars>
          <dgm:dir/>
          <dgm:animLvl val="lvl"/>
          <dgm:resizeHandles val="exact"/>
        </dgm:presLayoutVars>
      </dgm:prSet>
      <dgm:spPr/>
      <dgm:t>
        <a:bodyPr/>
        <a:lstStyle/>
        <a:p>
          <a:endParaRPr lang="en-US"/>
        </a:p>
      </dgm:t>
    </dgm:pt>
    <dgm:pt modelId="{E50F1D53-1863-4AA8-9C27-257ECE2CEE7D}" type="pres">
      <dgm:prSet presAssocID="{94486B6F-A7BF-4334-B5FC-0A88FD500EDD}" presName="boxAndChildren" presStyleCnt="0"/>
      <dgm:spPr/>
    </dgm:pt>
    <dgm:pt modelId="{3A0903C1-5269-4E95-BA73-DF15C5476FCF}" type="pres">
      <dgm:prSet presAssocID="{94486B6F-A7BF-4334-B5FC-0A88FD500EDD}" presName="parentTextBox" presStyleLbl="node1" presStyleIdx="0" presStyleCnt="4"/>
      <dgm:spPr/>
      <dgm:t>
        <a:bodyPr/>
        <a:lstStyle/>
        <a:p>
          <a:endParaRPr lang="en-US"/>
        </a:p>
      </dgm:t>
    </dgm:pt>
    <dgm:pt modelId="{AF62C736-3DA1-418B-A01A-890D1FD550D5}" type="pres">
      <dgm:prSet presAssocID="{BACF7414-F706-44B1-8C4F-65E3BF79CBED}" presName="sp" presStyleCnt="0"/>
      <dgm:spPr/>
      <dgm:t>
        <a:bodyPr/>
        <a:lstStyle/>
        <a:p>
          <a:endParaRPr lang="en-US"/>
        </a:p>
      </dgm:t>
    </dgm:pt>
    <dgm:pt modelId="{36A42824-D96B-4291-B24F-FFCA101E2BBE}" type="pres">
      <dgm:prSet presAssocID="{7D0FB9F6-0102-4789-AB8F-32CD581E22F6}" presName="arrowAndChildren" presStyleCnt="0"/>
      <dgm:spPr/>
      <dgm:t>
        <a:bodyPr/>
        <a:lstStyle/>
        <a:p>
          <a:endParaRPr lang="en-US"/>
        </a:p>
      </dgm:t>
    </dgm:pt>
    <dgm:pt modelId="{59F2BF47-836C-4910-A8E9-E7C553BFADFE}" type="pres">
      <dgm:prSet presAssocID="{7D0FB9F6-0102-4789-AB8F-32CD581E22F6}" presName="parentTextArrow" presStyleLbl="node1" presStyleIdx="1" presStyleCnt="4" custLinFactNeighborY="1626"/>
      <dgm:spPr/>
      <dgm:t>
        <a:bodyPr/>
        <a:lstStyle/>
        <a:p>
          <a:endParaRPr lang="en-US"/>
        </a:p>
      </dgm:t>
    </dgm:pt>
    <dgm:pt modelId="{5BB9B032-7090-47C9-962D-CE1A3486C639}" type="pres">
      <dgm:prSet presAssocID="{83A64388-8AA4-4C37-9F85-17C9E036EDAB}" presName="sp" presStyleCnt="0"/>
      <dgm:spPr/>
      <dgm:t>
        <a:bodyPr/>
        <a:lstStyle/>
        <a:p>
          <a:endParaRPr lang="en-US"/>
        </a:p>
      </dgm:t>
    </dgm:pt>
    <dgm:pt modelId="{2B26C220-4CBC-44F3-8F94-D6D261172CEF}" type="pres">
      <dgm:prSet presAssocID="{10440AB0-7953-4CBE-9888-3F64A9254F2A}" presName="arrowAndChildren" presStyleCnt="0"/>
      <dgm:spPr/>
      <dgm:t>
        <a:bodyPr/>
        <a:lstStyle/>
        <a:p>
          <a:endParaRPr lang="en-US"/>
        </a:p>
      </dgm:t>
    </dgm:pt>
    <dgm:pt modelId="{75EDDE6A-6EC7-40AB-857C-64DEE6286EAB}" type="pres">
      <dgm:prSet presAssocID="{10440AB0-7953-4CBE-9888-3F64A9254F2A}" presName="parentTextArrow" presStyleLbl="node1" presStyleIdx="2" presStyleCnt="4" custLinFactNeighborY="1626"/>
      <dgm:spPr/>
      <dgm:t>
        <a:bodyPr/>
        <a:lstStyle/>
        <a:p>
          <a:endParaRPr lang="en-US"/>
        </a:p>
      </dgm:t>
    </dgm:pt>
    <dgm:pt modelId="{62DD47B6-C97C-45CE-B438-C0B6172EFA46}" type="pres">
      <dgm:prSet presAssocID="{AAB982EB-E540-48BC-8FD8-6C2FAF779212}" presName="sp" presStyleCnt="0"/>
      <dgm:spPr/>
      <dgm:t>
        <a:bodyPr/>
        <a:lstStyle/>
        <a:p>
          <a:endParaRPr lang="en-US"/>
        </a:p>
      </dgm:t>
    </dgm:pt>
    <dgm:pt modelId="{9D656F6B-66B4-466D-A5F8-96EE82B99A9D}" type="pres">
      <dgm:prSet presAssocID="{40A6A47F-9D24-46E5-BBA2-ADC06301D9B1}" presName="arrowAndChildren" presStyleCnt="0"/>
      <dgm:spPr/>
      <dgm:t>
        <a:bodyPr/>
        <a:lstStyle/>
        <a:p>
          <a:endParaRPr lang="en-US"/>
        </a:p>
      </dgm:t>
    </dgm:pt>
    <dgm:pt modelId="{F7F24C3E-41BF-4A73-99E8-F5DFA6E754C4}" type="pres">
      <dgm:prSet presAssocID="{40A6A47F-9D24-46E5-BBA2-ADC06301D9B1}" presName="parentTextArrow" presStyleLbl="node1" presStyleIdx="3" presStyleCnt="4" custLinFactNeighborX="-1398" custLinFactNeighborY="1626"/>
      <dgm:spPr/>
      <dgm:t>
        <a:bodyPr/>
        <a:lstStyle/>
        <a:p>
          <a:endParaRPr lang="en-US"/>
        </a:p>
      </dgm:t>
    </dgm:pt>
  </dgm:ptLst>
  <dgm:cxnLst>
    <dgm:cxn modelId="{2D4071A5-CC54-4617-8839-7AF4C8E1E0BE}" type="presOf" srcId="{98D2406F-DD25-48BF-ADAC-35AC4AEBD15B}" destId="{6B5BBCF3-E2B1-4B8E-A87B-A693FFE716A5}" srcOrd="0" destOrd="0" presId="urn:microsoft.com/office/officeart/2005/8/layout/process4"/>
    <dgm:cxn modelId="{443F54D2-11E4-4420-A485-14A3BF69A26E}" srcId="{98D2406F-DD25-48BF-ADAC-35AC4AEBD15B}" destId="{7D0FB9F6-0102-4789-AB8F-32CD581E22F6}" srcOrd="2" destOrd="0" parTransId="{8970E890-6C1B-423E-ABEA-4386FF5158DC}" sibTransId="{BACF7414-F706-44B1-8C4F-65E3BF79CBED}"/>
    <dgm:cxn modelId="{E575AC02-DF64-4B61-B3B2-BBC4E34E28AF}" type="presOf" srcId="{10440AB0-7953-4CBE-9888-3F64A9254F2A}" destId="{75EDDE6A-6EC7-40AB-857C-64DEE6286EAB}" srcOrd="0" destOrd="0" presId="urn:microsoft.com/office/officeart/2005/8/layout/process4"/>
    <dgm:cxn modelId="{9B5C76B1-951D-473C-94BB-480E3C77C32E}" type="presOf" srcId="{94486B6F-A7BF-4334-B5FC-0A88FD500EDD}" destId="{3A0903C1-5269-4E95-BA73-DF15C5476FCF}" srcOrd="0" destOrd="0" presId="urn:microsoft.com/office/officeart/2005/8/layout/process4"/>
    <dgm:cxn modelId="{2D13DCBB-999C-4214-8AB3-7ACA1C5DDD34}" srcId="{98D2406F-DD25-48BF-ADAC-35AC4AEBD15B}" destId="{40A6A47F-9D24-46E5-BBA2-ADC06301D9B1}" srcOrd="0" destOrd="0" parTransId="{0F06FB13-1597-403B-992D-70030F7FDF35}" sibTransId="{AAB982EB-E540-48BC-8FD8-6C2FAF779212}"/>
    <dgm:cxn modelId="{D17CEAD6-4586-4325-AC5C-241A6DEAEA9A}" srcId="{98D2406F-DD25-48BF-ADAC-35AC4AEBD15B}" destId="{94486B6F-A7BF-4334-B5FC-0A88FD500EDD}" srcOrd="3" destOrd="0" parTransId="{D8B3CBAD-0F0B-460D-800C-F85A94E1ADA8}" sibTransId="{29ED066E-1FE4-4C9B-B2D0-8D1996C55C9C}"/>
    <dgm:cxn modelId="{01255B78-C2B2-49DB-BE8F-85BE7012CB65}" type="presOf" srcId="{40A6A47F-9D24-46E5-BBA2-ADC06301D9B1}" destId="{F7F24C3E-41BF-4A73-99E8-F5DFA6E754C4}" srcOrd="0" destOrd="0" presId="urn:microsoft.com/office/officeart/2005/8/layout/process4"/>
    <dgm:cxn modelId="{8D7C487D-78D0-4AE2-9DAA-77FB88D11A30}" type="presOf" srcId="{7D0FB9F6-0102-4789-AB8F-32CD581E22F6}" destId="{59F2BF47-836C-4910-A8E9-E7C553BFADFE}" srcOrd="0" destOrd="0" presId="urn:microsoft.com/office/officeart/2005/8/layout/process4"/>
    <dgm:cxn modelId="{F8196E78-A157-4369-B7DC-0AE5B10C7724}" srcId="{98D2406F-DD25-48BF-ADAC-35AC4AEBD15B}" destId="{10440AB0-7953-4CBE-9888-3F64A9254F2A}" srcOrd="1" destOrd="0" parTransId="{FCEB7A50-9650-49C1-86F8-7B956A47E8EB}" sibTransId="{83A64388-8AA4-4C37-9F85-17C9E036EDAB}"/>
    <dgm:cxn modelId="{832C55CB-135B-4306-8618-552E0BE11D45}" type="presParOf" srcId="{6B5BBCF3-E2B1-4B8E-A87B-A693FFE716A5}" destId="{E50F1D53-1863-4AA8-9C27-257ECE2CEE7D}" srcOrd="0" destOrd="0" presId="urn:microsoft.com/office/officeart/2005/8/layout/process4"/>
    <dgm:cxn modelId="{B176676C-5636-473D-B07F-F34CD3040332}" type="presParOf" srcId="{E50F1D53-1863-4AA8-9C27-257ECE2CEE7D}" destId="{3A0903C1-5269-4E95-BA73-DF15C5476FCF}" srcOrd="0" destOrd="0" presId="urn:microsoft.com/office/officeart/2005/8/layout/process4"/>
    <dgm:cxn modelId="{C9769056-0674-4095-BB35-F6CCB503A600}" type="presParOf" srcId="{6B5BBCF3-E2B1-4B8E-A87B-A693FFE716A5}" destId="{AF62C736-3DA1-418B-A01A-890D1FD550D5}" srcOrd="1" destOrd="0" presId="urn:microsoft.com/office/officeart/2005/8/layout/process4"/>
    <dgm:cxn modelId="{E0CF631E-5336-4DB7-AA1C-32991BB719A4}" type="presParOf" srcId="{6B5BBCF3-E2B1-4B8E-A87B-A693FFE716A5}" destId="{36A42824-D96B-4291-B24F-FFCA101E2BBE}" srcOrd="2" destOrd="0" presId="urn:microsoft.com/office/officeart/2005/8/layout/process4"/>
    <dgm:cxn modelId="{9A0EEAE5-1162-48AE-833D-E74C7A92B036}" type="presParOf" srcId="{36A42824-D96B-4291-B24F-FFCA101E2BBE}" destId="{59F2BF47-836C-4910-A8E9-E7C553BFADFE}" srcOrd="0" destOrd="0" presId="urn:microsoft.com/office/officeart/2005/8/layout/process4"/>
    <dgm:cxn modelId="{34EBDE7A-9151-4B0A-8C67-797F5E4AAC5E}" type="presParOf" srcId="{6B5BBCF3-E2B1-4B8E-A87B-A693FFE716A5}" destId="{5BB9B032-7090-47C9-962D-CE1A3486C639}" srcOrd="3" destOrd="0" presId="urn:microsoft.com/office/officeart/2005/8/layout/process4"/>
    <dgm:cxn modelId="{3780C6E2-BF95-486F-AF69-03DB3A1C6641}" type="presParOf" srcId="{6B5BBCF3-E2B1-4B8E-A87B-A693FFE716A5}" destId="{2B26C220-4CBC-44F3-8F94-D6D261172CEF}" srcOrd="4" destOrd="0" presId="urn:microsoft.com/office/officeart/2005/8/layout/process4"/>
    <dgm:cxn modelId="{A255E99D-3E8F-4673-8C7E-42B23EF3AE01}" type="presParOf" srcId="{2B26C220-4CBC-44F3-8F94-D6D261172CEF}" destId="{75EDDE6A-6EC7-40AB-857C-64DEE6286EAB}" srcOrd="0" destOrd="0" presId="urn:microsoft.com/office/officeart/2005/8/layout/process4"/>
    <dgm:cxn modelId="{877EB657-7438-452E-B12B-2B533232B231}" type="presParOf" srcId="{6B5BBCF3-E2B1-4B8E-A87B-A693FFE716A5}" destId="{62DD47B6-C97C-45CE-B438-C0B6172EFA46}" srcOrd="5" destOrd="0" presId="urn:microsoft.com/office/officeart/2005/8/layout/process4"/>
    <dgm:cxn modelId="{B5B689E2-EA63-4281-96DA-0BD3FBA304DC}" type="presParOf" srcId="{6B5BBCF3-E2B1-4B8E-A87B-A693FFE716A5}" destId="{9D656F6B-66B4-466D-A5F8-96EE82B99A9D}" srcOrd="6" destOrd="0" presId="urn:microsoft.com/office/officeart/2005/8/layout/process4"/>
    <dgm:cxn modelId="{491C8D8C-7A6E-4C62-A2F5-FCF69A88D2CA}" type="presParOf" srcId="{9D656F6B-66B4-466D-A5F8-96EE82B99A9D}" destId="{F7F24C3E-41BF-4A73-99E8-F5DFA6E754C4}"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55FB397-1DC1-4ED8-A954-133976AC865E}"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8D00DAA8-C5D2-4662-B411-323177B19E24}">
      <dgm:prSet/>
      <dgm:spPr>
        <a:solidFill>
          <a:srgbClr val="87D6F4"/>
        </a:solidFill>
      </dgm:spPr>
      <dgm:t>
        <a:bodyPr/>
        <a:lstStyle/>
        <a:p>
          <a:pPr rtl="0"/>
          <a:r>
            <a:rPr lang="en-US" dirty="0" smtClean="0">
              <a:latin typeface="Avenir Book" charset="0"/>
              <a:ea typeface="Avenir Book" charset="0"/>
              <a:cs typeface="Avenir Book" charset="0"/>
            </a:rPr>
            <a:t>Also referred to as </a:t>
          </a:r>
          <a:r>
            <a:rPr lang="en-US" dirty="0" err="1" smtClean="0">
              <a:latin typeface="Avenir Book" charset="0"/>
              <a:ea typeface="Avenir Book" charset="0"/>
              <a:cs typeface="Avenir Book" charset="0"/>
            </a:rPr>
            <a:t>Hipot</a:t>
          </a:r>
          <a:r>
            <a:rPr lang="en-US" dirty="0" smtClean="0">
              <a:latin typeface="Avenir Book" charset="0"/>
              <a:ea typeface="Avenir Book" charset="0"/>
              <a:cs typeface="Avenir Book" charset="0"/>
            </a:rPr>
            <a:t> test, it is used to determine whether the insulation of a product is able to withstand an over-voltage condition for a period of time without breaking down.</a:t>
          </a:r>
          <a:endParaRPr lang="en-US" dirty="0">
            <a:latin typeface="Avenir Book" charset="0"/>
            <a:ea typeface="Avenir Book" charset="0"/>
            <a:cs typeface="Avenir Book" charset="0"/>
          </a:endParaRPr>
        </a:p>
      </dgm:t>
    </dgm:pt>
    <dgm:pt modelId="{0380213E-86F7-4416-91DB-269CD6F43695}" type="parTrans" cxnId="{4BD019E2-D464-445E-9A36-F0E16E5798C0}">
      <dgm:prSet/>
      <dgm:spPr/>
      <dgm:t>
        <a:bodyPr/>
        <a:lstStyle/>
        <a:p>
          <a:endParaRPr lang="en-US">
            <a:latin typeface="Avenir Book" charset="0"/>
            <a:ea typeface="Avenir Book" charset="0"/>
            <a:cs typeface="Avenir Book" charset="0"/>
          </a:endParaRPr>
        </a:p>
      </dgm:t>
    </dgm:pt>
    <dgm:pt modelId="{34452672-5867-4775-A480-25AC2A91C067}" type="sibTrans" cxnId="{4BD019E2-D464-445E-9A36-F0E16E5798C0}">
      <dgm:prSet/>
      <dgm:spPr/>
      <dgm:t>
        <a:bodyPr/>
        <a:lstStyle/>
        <a:p>
          <a:endParaRPr lang="en-US">
            <a:latin typeface="Avenir Book" charset="0"/>
            <a:ea typeface="Avenir Book" charset="0"/>
            <a:cs typeface="Avenir Book" charset="0"/>
          </a:endParaRPr>
        </a:p>
      </dgm:t>
    </dgm:pt>
    <dgm:pt modelId="{6E051835-9726-4412-BE49-20EF0D526E63}">
      <dgm:prSet/>
      <dgm:spPr>
        <a:solidFill>
          <a:srgbClr val="87D6F4"/>
        </a:solidFill>
      </dgm:spPr>
      <dgm:t>
        <a:bodyPr/>
        <a:lstStyle/>
        <a:p>
          <a:pPr rtl="0"/>
          <a:r>
            <a:rPr lang="en-US" smtClean="0">
              <a:latin typeface="Avenir Book" charset="0"/>
              <a:ea typeface="Avenir Book" charset="0"/>
              <a:cs typeface="Avenir Book" charset="0"/>
            </a:rPr>
            <a:t>It is a deliberate application of high voltage potential between the mains input and any exposed dead-metal.</a:t>
          </a:r>
          <a:endParaRPr lang="en-US">
            <a:latin typeface="Avenir Book" charset="0"/>
            <a:ea typeface="Avenir Book" charset="0"/>
            <a:cs typeface="Avenir Book" charset="0"/>
          </a:endParaRPr>
        </a:p>
      </dgm:t>
    </dgm:pt>
    <dgm:pt modelId="{B143C409-11CB-4DDF-86B2-D8B75CE0EA29}" type="parTrans" cxnId="{B8FA31C0-A115-4A32-9162-F56FC2368B3E}">
      <dgm:prSet/>
      <dgm:spPr/>
      <dgm:t>
        <a:bodyPr/>
        <a:lstStyle/>
        <a:p>
          <a:endParaRPr lang="en-US">
            <a:latin typeface="Avenir Book" charset="0"/>
            <a:ea typeface="Avenir Book" charset="0"/>
            <a:cs typeface="Avenir Book" charset="0"/>
          </a:endParaRPr>
        </a:p>
      </dgm:t>
    </dgm:pt>
    <dgm:pt modelId="{A85B72FB-818A-481E-BE93-3E7C78581004}" type="sibTrans" cxnId="{B8FA31C0-A115-4A32-9162-F56FC2368B3E}">
      <dgm:prSet/>
      <dgm:spPr/>
      <dgm:t>
        <a:bodyPr/>
        <a:lstStyle/>
        <a:p>
          <a:endParaRPr lang="en-US">
            <a:latin typeface="Avenir Book" charset="0"/>
            <a:ea typeface="Avenir Book" charset="0"/>
            <a:cs typeface="Avenir Book" charset="0"/>
          </a:endParaRPr>
        </a:p>
      </dgm:t>
    </dgm:pt>
    <dgm:pt modelId="{A1CB1BB1-2DCC-4566-A7C2-7E9C1AD69D63}">
      <dgm:prSet/>
      <dgm:spPr>
        <a:solidFill>
          <a:srgbClr val="87D6F4"/>
        </a:solidFill>
      </dgm:spPr>
      <dgm:t>
        <a:bodyPr/>
        <a:lstStyle/>
        <a:p>
          <a:pPr rtl="0"/>
          <a:r>
            <a:rPr lang="en-US" smtClean="0">
              <a:latin typeface="Avenir Book" charset="0"/>
              <a:ea typeface="Avenir Book" charset="0"/>
              <a:cs typeface="Avenir Book" charset="0"/>
            </a:rPr>
            <a:t>The resulting leakage current (due to the application of high voltage) is measured to determine whether a product’s insulation is able to withstand the high voltage without breaking down. </a:t>
          </a:r>
          <a:endParaRPr lang="en-US">
            <a:latin typeface="Avenir Book" charset="0"/>
            <a:ea typeface="Avenir Book" charset="0"/>
            <a:cs typeface="Avenir Book" charset="0"/>
          </a:endParaRPr>
        </a:p>
      </dgm:t>
    </dgm:pt>
    <dgm:pt modelId="{0DB2D9B3-DF09-408E-B233-95D8DCEC6622}" type="parTrans" cxnId="{62460091-22B0-441F-8757-68105BAC6C81}">
      <dgm:prSet/>
      <dgm:spPr/>
      <dgm:t>
        <a:bodyPr/>
        <a:lstStyle/>
        <a:p>
          <a:endParaRPr lang="en-US">
            <a:latin typeface="Avenir Book" charset="0"/>
            <a:ea typeface="Avenir Book" charset="0"/>
            <a:cs typeface="Avenir Book" charset="0"/>
          </a:endParaRPr>
        </a:p>
      </dgm:t>
    </dgm:pt>
    <dgm:pt modelId="{234DABEF-15FA-4F06-A307-C5AAEEB680DC}" type="sibTrans" cxnId="{62460091-22B0-441F-8757-68105BAC6C81}">
      <dgm:prSet/>
      <dgm:spPr/>
      <dgm:t>
        <a:bodyPr/>
        <a:lstStyle/>
        <a:p>
          <a:endParaRPr lang="en-US">
            <a:latin typeface="Avenir Book" charset="0"/>
            <a:ea typeface="Avenir Book" charset="0"/>
            <a:cs typeface="Avenir Book" charset="0"/>
          </a:endParaRPr>
        </a:p>
      </dgm:t>
    </dgm:pt>
    <dgm:pt modelId="{5583E719-A44D-40A1-857D-3F6515F62638}">
      <dgm:prSet/>
      <dgm:spPr>
        <a:solidFill>
          <a:srgbClr val="87D6F4"/>
        </a:solidFill>
      </dgm:spPr>
      <dgm:t>
        <a:bodyPr/>
        <a:lstStyle/>
        <a:p>
          <a:pPr rtl="0"/>
          <a:r>
            <a:rPr lang="en-US" smtClean="0">
              <a:latin typeface="Avenir Book" charset="0"/>
              <a:ea typeface="Avenir Book" charset="0"/>
              <a:cs typeface="Avenir Book" charset="0"/>
            </a:rPr>
            <a:t>This test verifies that the insulation of a product is capable of protecting the user from any leakage currents as a result of an electrical fault within the product. </a:t>
          </a:r>
          <a:endParaRPr lang="en-US">
            <a:latin typeface="Avenir Book" charset="0"/>
            <a:ea typeface="Avenir Book" charset="0"/>
            <a:cs typeface="Avenir Book" charset="0"/>
          </a:endParaRPr>
        </a:p>
      </dgm:t>
    </dgm:pt>
    <dgm:pt modelId="{797044BB-E66E-41BF-8E94-9440FAE1E92A}" type="parTrans" cxnId="{AB0848B7-A20A-445A-B8A9-0091B85AEBF8}">
      <dgm:prSet/>
      <dgm:spPr/>
      <dgm:t>
        <a:bodyPr/>
        <a:lstStyle/>
        <a:p>
          <a:endParaRPr lang="en-US">
            <a:latin typeface="Avenir Book" charset="0"/>
            <a:ea typeface="Avenir Book" charset="0"/>
            <a:cs typeface="Avenir Book" charset="0"/>
          </a:endParaRPr>
        </a:p>
      </dgm:t>
    </dgm:pt>
    <dgm:pt modelId="{B8A0C19F-1252-422D-9879-16688EDC57D5}" type="sibTrans" cxnId="{AB0848B7-A20A-445A-B8A9-0091B85AEBF8}">
      <dgm:prSet/>
      <dgm:spPr/>
      <dgm:t>
        <a:bodyPr/>
        <a:lstStyle/>
        <a:p>
          <a:endParaRPr lang="en-US">
            <a:latin typeface="Avenir Book" charset="0"/>
            <a:ea typeface="Avenir Book" charset="0"/>
            <a:cs typeface="Avenir Book" charset="0"/>
          </a:endParaRPr>
        </a:p>
      </dgm:t>
    </dgm:pt>
    <dgm:pt modelId="{A366C03A-DDC7-4E33-A0B3-FBE46561BD57}" type="pres">
      <dgm:prSet presAssocID="{955FB397-1DC1-4ED8-A954-133976AC865E}" presName="Name0" presStyleCnt="0">
        <dgm:presLayoutVars>
          <dgm:dir/>
          <dgm:animLvl val="lvl"/>
          <dgm:resizeHandles val="exact"/>
        </dgm:presLayoutVars>
      </dgm:prSet>
      <dgm:spPr/>
      <dgm:t>
        <a:bodyPr/>
        <a:lstStyle/>
        <a:p>
          <a:endParaRPr lang="en-US"/>
        </a:p>
      </dgm:t>
    </dgm:pt>
    <dgm:pt modelId="{4CD0854B-9290-4F70-A31E-9812CB9A5797}" type="pres">
      <dgm:prSet presAssocID="{5583E719-A44D-40A1-857D-3F6515F62638}" presName="boxAndChildren" presStyleCnt="0"/>
      <dgm:spPr/>
    </dgm:pt>
    <dgm:pt modelId="{0CEBB637-CBF4-4B96-A950-4F26BAFB2910}" type="pres">
      <dgm:prSet presAssocID="{5583E719-A44D-40A1-857D-3F6515F62638}" presName="parentTextBox" presStyleLbl="node1" presStyleIdx="0" presStyleCnt="4"/>
      <dgm:spPr/>
      <dgm:t>
        <a:bodyPr/>
        <a:lstStyle/>
        <a:p>
          <a:endParaRPr lang="en-US"/>
        </a:p>
      </dgm:t>
    </dgm:pt>
    <dgm:pt modelId="{56A61462-7818-41FC-8136-97582D0A1FD1}" type="pres">
      <dgm:prSet presAssocID="{234DABEF-15FA-4F06-A307-C5AAEEB680DC}" presName="sp" presStyleCnt="0"/>
      <dgm:spPr/>
    </dgm:pt>
    <dgm:pt modelId="{782D3071-A034-4000-92F0-567836A5B03C}" type="pres">
      <dgm:prSet presAssocID="{A1CB1BB1-2DCC-4566-A7C2-7E9C1AD69D63}" presName="arrowAndChildren" presStyleCnt="0"/>
      <dgm:spPr/>
    </dgm:pt>
    <dgm:pt modelId="{8459A04D-635A-43A5-B415-F1E1FBAE2CCB}" type="pres">
      <dgm:prSet presAssocID="{A1CB1BB1-2DCC-4566-A7C2-7E9C1AD69D63}" presName="parentTextArrow" presStyleLbl="node1" presStyleIdx="1" presStyleCnt="4"/>
      <dgm:spPr/>
      <dgm:t>
        <a:bodyPr/>
        <a:lstStyle/>
        <a:p>
          <a:endParaRPr lang="en-US"/>
        </a:p>
      </dgm:t>
    </dgm:pt>
    <dgm:pt modelId="{4F88DA39-A88D-4860-BE55-921AC2600A6F}" type="pres">
      <dgm:prSet presAssocID="{A85B72FB-818A-481E-BE93-3E7C78581004}" presName="sp" presStyleCnt="0"/>
      <dgm:spPr/>
    </dgm:pt>
    <dgm:pt modelId="{F3DAD164-0128-40F2-A218-3E038E1A6D0A}" type="pres">
      <dgm:prSet presAssocID="{6E051835-9726-4412-BE49-20EF0D526E63}" presName="arrowAndChildren" presStyleCnt="0"/>
      <dgm:spPr/>
    </dgm:pt>
    <dgm:pt modelId="{37ACDE8A-74C2-40E8-A05A-1A42AA7445B9}" type="pres">
      <dgm:prSet presAssocID="{6E051835-9726-4412-BE49-20EF0D526E63}" presName="parentTextArrow" presStyleLbl="node1" presStyleIdx="2" presStyleCnt="4"/>
      <dgm:spPr/>
      <dgm:t>
        <a:bodyPr/>
        <a:lstStyle/>
        <a:p>
          <a:endParaRPr lang="en-US"/>
        </a:p>
      </dgm:t>
    </dgm:pt>
    <dgm:pt modelId="{65FBFA59-CD04-4152-B8A6-EAD797454999}" type="pres">
      <dgm:prSet presAssocID="{34452672-5867-4775-A480-25AC2A91C067}" presName="sp" presStyleCnt="0"/>
      <dgm:spPr/>
    </dgm:pt>
    <dgm:pt modelId="{D0478433-322B-4938-BE29-988A6B0E1051}" type="pres">
      <dgm:prSet presAssocID="{8D00DAA8-C5D2-4662-B411-323177B19E24}" presName="arrowAndChildren" presStyleCnt="0"/>
      <dgm:spPr/>
    </dgm:pt>
    <dgm:pt modelId="{68A5ADC8-0C36-4B52-B2D8-A1019BEC59CD}" type="pres">
      <dgm:prSet presAssocID="{8D00DAA8-C5D2-4662-B411-323177B19E24}" presName="parentTextArrow" presStyleLbl="node1" presStyleIdx="3" presStyleCnt="4" custLinFactNeighborY="-3881"/>
      <dgm:spPr/>
      <dgm:t>
        <a:bodyPr/>
        <a:lstStyle/>
        <a:p>
          <a:endParaRPr lang="en-US"/>
        </a:p>
      </dgm:t>
    </dgm:pt>
  </dgm:ptLst>
  <dgm:cxnLst>
    <dgm:cxn modelId="{B8FA31C0-A115-4A32-9162-F56FC2368B3E}" srcId="{955FB397-1DC1-4ED8-A954-133976AC865E}" destId="{6E051835-9726-4412-BE49-20EF0D526E63}" srcOrd="1" destOrd="0" parTransId="{B143C409-11CB-4DDF-86B2-D8B75CE0EA29}" sibTransId="{A85B72FB-818A-481E-BE93-3E7C78581004}"/>
    <dgm:cxn modelId="{CB7E17C1-A29F-40F6-98AB-377934BB4FE1}" type="presOf" srcId="{6E051835-9726-4412-BE49-20EF0D526E63}" destId="{37ACDE8A-74C2-40E8-A05A-1A42AA7445B9}" srcOrd="0" destOrd="0" presId="urn:microsoft.com/office/officeart/2005/8/layout/process4"/>
    <dgm:cxn modelId="{4BD019E2-D464-445E-9A36-F0E16E5798C0}" srcId="{955FB397-1DC1-4ED8-A954-133976AC865E}" destId="{8D00DAA8-C5D2-4662-B411-323177B19E24}" srcOrd="0" destOrd="0" parTransId="{0380213E-86F7-4416-91DB-269CD6F43695}" sibTransId="{34452672-5867-4775-A480-25AC2A91C067}"/>
    <dgm:cxn modelId="{62460091-22B0-441F-8757-68105BAC6C81}" srcId="{955FB397-1DC1-4ED8-A954-133976AC865E}" destId="{A1CB1BB1-2DCC-4566-A7C2-7E9C1AD69D63}" srcOrd="2" destOrd="0" parTransId="{0DB2D9B3-DF09-408E-B233-95D8DCEC6622}" sibTransId="{234DABEF-15FA-4F06-A307-C5AAEEB680DC}"/>
    <dgm:cxn modelId="{8DD11163-01CB-4308-8EE8-F011D0D58109}" type="presOf" srcId="{955FB397-1DC1-4ED8-A954-133976AC865E}" destId="{A366C03A-DDC7-4E33-A0B3-FBE46561BD57}" srcOrd="0" destOrd="0" presId="urn:microsoft.com/office/officeart/2005/8/layout/process4"/>
    <dgm:cxn modelId="{B9D91021-3176-47C8-A835-2319978AB67A}" type="presOf" srcId="{A1CB1BB1-2DCC-4566-A7C2-7E9C1AD69D63}" destId="{8459A04D-635A-43A5-B415-F1E1FBAE2CCB}" srcOrd="0" destOrd="0" presId="urn:microsoft.com/office/officeart/2005/8/layout/process4"/>
    <dgm:cxn modelId="{3D67304F-5A6E-4568-BCC0-29959929501C}" type="presOf" srcId="{8D00DAA8-C5D2-4662-B411-323177B19E24}" destId="{68A5ADC8-0C36-4B52-B2D8-A1019BEC59CD}" srcOrd="0" destOrd="0" presId="urn:microsoft.com/office/officeart/2005/8/layout/process4"/>
    <dgm:cxn modelId="{AB0848B7-A20A-445A-B8A9-0091B85AEBF8}" srcId="{955FB397-1DC1-4ED8-A954-133976AC865E}" destId="{5583E719-A44D-40A1-857D-3F6515F62638}" srcOrd="3" destOrd="0" parTransId="{797044BB-E66E-41BF-8E94-9440FAE1E92A}" sibTransId="{B8A0C19F-1252-422D-9879-16688EDC57D5}"/>
    <dgm:cxn modelId="{71BDB31B-C340-49F4-B1D3-0F6862DA1714}" type="presOf" srcId="{5583E719-A44D-40A1-857D-3F6515F62638}" destId="{0CEBB637-CBF4-4B96-A950-4F26BAFB2910}" srcOrd="0" destOrd="0" presId="urn:microsoft.com/office/officeart/2005/8/layout/process4"/>
    <dgm:cxn modelId="{49CEF2B8-E81A-4591-9E9D-B0ADDF630615}" type="presParOf" srcId="{A366C03A-DDC7-4E33-A0B3-FBE46561BD57}" destId="{4CD0854B-9290-4F70-A31E-9812CB9A5797}" srcOrd="0" destOrd="0" presId="urn:microsoft.com/office/officeart/2005/8/layout/process4"/>
    <dgm:cxn modelId="{7657B506-3520-4615-8015-403B62EC6159}" type="presParOf" srcId="{4CD0854B-9290-4F70-A31E-9812CB9A5797}" destId="{0CEBB637-CBF4-4B96-A950-4F26BAFB2910}" srcOrd="0" destOrd="0" presId="urn:microsoft.com/office/officeart/2005/8/layout/process4"/>
    <dgm:cxn modelId="{C5B73E91-5367-472F-AB28-C355D14580B8}" type="presParOf" srcId="{A366C03A-DDC7-4E33-A0B3-FBE46561BD57}" destId="{56A61462-7818-41FC-8136-97582D0A1FD1}" srcOrd="1" destOrd="0" presId="urn:microsoft.com/office/officeart/2005/8/layout/process4"/>
    <dgm:cxn modelId="{8FD2C4FC-EEBF-4639-ACD4-D34F416D68D7}" type="presParOf" srcId="{A366C03A-DDC7-4E33-A0B3-FBE46561BD57}" destId="{782D3071-A034-4000-92F0-567836A5B03C}" srcOrd="2" destOrd="0" presId="urn:microsoft.com/office/officeart/2005/8/layout/process4"/>
    <dgm:cxn modelId="{48D3AB70-58B4-42E6-91C0-68BE22C0B09B}" type="presParOf" srcId="{782D3071-A034-4000-92F0-567836A5B03C}" destId="{8459A04D-635A-43A5-B415-F1E1FBAE2CCB}" srcOrd="0" destOrd="0" presId="urn:microsoft.com/office/officeart/2005/8/layout/process4"/>
    <dgm:cxn modelId="{1B492776-E745-4DB7-85D8-9E8221A068FA}" type="presParOf" srcId="{A366C03A-DDC7-4E33-A0B3-FBE46561BD57}" destId="{4F88DA39-A88D-4860-BE55-921AC2600A6F}" srcOrd="3" destOrd="0" presId="urn:microsoft.com/office/officeart/2005/8/layout/process4"/>
    <dgm:cxn modelId="{7C6D8569-55D6-4343-A9CC-944B4DF74A2B}" type="presParOf" srcId="{A366C03A-DDC7-4E33-A0B3-FBE46561BD57}" destId="{F3DAD164-0128-40F2-A218-3E038E1A6D0A}" srcOrd="4" destOrd="0" presId="urn:microsoft.com/office/officeart/2005/8/layout/process4"/>
    <dgm:cxn modelId="{253BBF05-5503-4C8A-B969-3E2862100BEB}" type="presParOf" srcId="{F3DAD164-0128-40F2-A218-3E038E1A6D0A}" destId="{37ACDE8A-74C2-40E8-A05A-1A42AA7445B9}" srcOrd="0" destOrd="0" presId="urn:microsoft.com/office/officeart/2005/8/layout/process4"/>
    <dgm:cxn modelId="{F7B3FD5E-152C-43EB-8192-1320C30E5EB7}" type="presParOf" srcId="{A366C03A-DDC7-4E33-A0B3-FBE46561BD57}" destId="{65FBFA59-CD04-4152-B8A6-EAD797454999}" srcOrd="5" destOrd="0" presId="urn:microsoft.com/office/officeart/2005/8/layout/process4"/>
    <dgm:cxn modelId="{83AB9912-28C0-4882-A9AF-A985263A67A9}" type="presParOf" srcId="{A366C03A-DDC7-4E33-A0B3-FBE46561BD57}" destId="{D0478433-322B-4938-BE29-988A6B0E1051}" srcOrd="6" destOrd="0" presId="urn:microsoft.com/office/officeart/2005/8/layout/process4"/>
    <dgm:cxn modelId="{070677AA-3003-45BC-9B3F-34027CA623FD}" type="presParOf" srcId="{D0478433-322B-4938-BE29-988A6B0E1051}" destId="{68A5ADC8-0C36-4B52-B2D8-A1019BEC59CD}"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64E693-FFE3-4AC9-AD76-939B5EE29ABF}" type="datetimeFigureOut">
              <a:rPr lang="en-US" smtClean="0"/>
              <a:pPr/>
              <a:t>3/8/2017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80684C-D21E-4574-BBEB-72DADD531597}" type="slidenum">
              <a:rPr lang="en-US" smtClean="0"/>
              <a:pPr/>
              <a:t>‹#›</a:t>
            </a:fld>
            <a:endParaRPr lang="en-US"/>
          </a:p>
        </p:txBody>
      </p:sp>
    </p:spTree>
    <p:extLst>
      <p:ext uri="{BB962C8B-B14F-4D97-AF65-F5344CB8AC3E}">
        <p14:creationId xmlns:p14="http://schemas.microsoft.com/office/powerpoint/2010/main" val="4125319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miter lim="800000"/>
            <a:headEnd/>
            <a:tailEnd/>
          </a:ln>
        </p:spPr>
        <p:txBody>
          <a:bodyPr/>
          <a:lstStyle/>
          <a:p>
            <a:fld id="{DE533014-F95B-48A5-8A92-AD8B597ECFFE}" type="slidenum">
              <a:rPr lang="en-US"/>
              <a:pPr/>
              <a:t>6</a:t>
            </a:fld>
            <a:endParaRPr lang="en-US" dirty="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lvl="0" rtl="0"/>
            <a:r>
              <a:rPr lang="en-US" sz="1200" dirty="0" smtClean="0"/>
              <a:t>Conducted at the engineering level.</a:t>
            </a:r>
          </a:p>
          <a:p>
            <a:pPr lvl="0" rtl="0"/>
            <a:r>
              <a:rPr lang="en-US" sz="1200" dirty="0" smtClean="0"/>
              <a:t>Conducted on samples of a product.</a:t>
            </a:r>
          </a:p>
          <a:p>
            <a:pPr lvl="0" rtl="0"/>
            <a:r>
              <a:rPr lang="en-US" sz="1200" dirty="0" smtClean="0"/>
              <a:t>Conducted by manufacturer and the safety agency.</a:t>
            </a:r>
          </a:p>
          <a:p>
            <a:pPr lvl="0" rtl="0"/>
            <a:r>
              <a:rPr lang="en-US" sz="1200" dirty="0" smtClean="0"/>
              <a:t>Objective is to determine if a product, as designed and manufactured, meets the requirements of the standard.</a:t>
            </a:r>
          </a:p>
          <a:p>
            <a:pPr lvl="0" rtl="0"/>
            <a:r>
              <a:rPr lang="en-US" sz="1200" dirty="0" smtClean="0"/>
              <a:t>Safety Standards are designed to ensure product safety.</a:t>
            </a:r>
          </a:p>
          <a:p>
            <a:pPr lvl="0" rtl="0"/>
            <a:r>
              <a:rPr lang="en-US" sz="1200" dirty="0" smtClean="0"/>
              <a:t>Type tests verify the design integrity of a product.</a:t>
            </a:r>
          </a:p>
          <a:p>
            <a:pPr lvl="0" rtl="0"/>
            <a:r>
              <a:rPr lang="en-US" sz="1200" dirty="0" smtClean="0"/>
              <a:t>Type tests are more rigorous than production line tests.</a:t>
            </a:r>
          </a:p>
          <a:p>
            <a:pPr eaLnBrk="1" hangingPunct="1"/>
            <a:endParaRPr lang="en-US" dirty="0" smtClean="0"/>
          </a:p>
        </p:txBody>
      </p:sp>
    </p:spTree>
    <p:extLst>
      <p:ext uri="{BB962C8B-B14F-4D97-AF65-F5344CB8AC3E}">
        <p14:creationId xmlns:p14="http://schemas.microsoft.com/office/powerpoint/2010/main" val="878355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80684C-D21E-4574-BBEB-72DADD531597}" type="slidenum">
              <a:rPr lang="en-US" smtClean="0"/>
              <a:pPr/>
              <a:t>36</a:t>
            </a:fld>
            <a:endParaRPr lang="en-US"/>
          </a:p>
        </p:txBody>
      </p:sp>
    </p:spTree>
    <p:extLst>
      <p:ext uri="{BB962C8B-B14F-4D97-AF65-F5344CB8AC3E}">
        <p14:creationId xmlns:p14="http://schemas.microsoft.com/office/powerpoint/2010/main" val="1776262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kumimoji="1" lang="en-US" sz="1200" dirty="0" smtClean="0"/>
              <a:t>Performed on </a:t>
            </a:r>
            <a:r>
              <a:rPr kumimoji="1" lang="en-US" sz="1200" b="1" dirty="0" smtClean="0"/>
              <a:t>each</a:t>
            </a:r>
            <a:r>
              <a:rPr kumimoji="1" lang="en-US" sz="1200" dirty="0" smtClean="0"/>
              <a:t> product at the end of production line.</a:t>
            </a:r>
            <a:endParaRPr lang="en-US" sz="1200" dirty="0" smtClean="0"/>
          </a:p>
          <a:p>
            <a:pPr lvl="0" rtl="0"/>
            <a:r>
              <a:rPr kumimoji="1" lang="en-US" sz="1200" dirty="0" smtClean="0"/>
              <a:t>Performed by the manufacturer on fully assembled products.</a:t>
            </a:r>
            <a:endParaRPr lang="en-US" sz="1200" dirty="0" smtClean="0"/>
          </a:p>
          <a:p>
            <a:pPr lvl="0" rtl="0"/>
            <a:r>
              <a:rPr kumimoji="1" lang="en-US" sz="1200" dirty="0" smtClean="0"/>
              <a:t>Designed to ensure safety of the end user of the product.</a:t>
            </a:r>
            <a:endParaRPr lang="en-US" sz="1200" dirty="0" smtClean="0"/>
          </a:p>
          <a:p>
            <a:pPr lvl="0" rtl="0"/>
            <a:r>
              <a:rPr kumimoji="1" lang="en-US" sz="1200" dirty="0" smtClean="0"/>
              <a:t>Dielectric Withstand, Ground Continuity/Ground Bond tests are commonly specified as 100% routine tests. </a:t>
            </a:r>
            <a:endParaRPr lang="en-US" sz="1200" dirty="0" smtClean="0"/>
          </a:p>
          <a:p>
            <a:pPr lvl="0" rtl="0"/>
            <a:r>
              <a:rPr kumimoji="1" lang="en-US" sz="1200" dirty="0" smtClean="0"/>
              <a:t>Depending on the type of product, additional tests may be specified as routine tests by the manufacturer and the safety agency to guarantee acceptable level of compliance with safety standards.</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A280684C-D21E-4574-BBEB-72DADD531597}" type="slidenum">
              <a:rPr lang="en-US" smtClean="0"/>
              <a:pPr/>
              <a:t>7</a:t>
            </a:fld>
            <a:endParaRPr lang="en-US"/>
          </a:p>
        </p:txBody>
      </p:sp>
    </p:spTree>
    <p:extLst>
      <p:ext uri="{BB962C8B-B14F-4D97-AF65-F5344CB8AC3E}">
        <p14:creationId xmlns:p14="http://schemas.microsoft.com/office/powerpoint/2010/main" val="2053375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miter lim="800000"/>
            <a:headEnd/>
            <a:tailEnd/>
          </a:ln>
        </p:spPr>
        <p:txBody>
          <a:bodyPr/>
          <a:lstStyle/>
          <a:p>
            <a:fld id="{3A635AD7-CE4D-4A5C-AB31-3A04EEF200C3}" type="slidenum">
              <a:rPr lang="en-US"/>
              <a:pPr/>
              <a:t>10</a:t>
            </a:fld>
            <a:endParaRPr lang="en-US"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lvl="0" rtl="0"/>
            <a:r>
              <a:rPr kumimoji="1" lang="en-US" sz="1200" dirty="0" smtClean="0"/>
              <a:t>Verifies a connection between exposed conductive parts and the ground of the power cord on the product under test.</a:t>
            </a:r>
            <a:endParaRPr lang="en-US" sz="1200" dirty="0" smtClean="0"/>
          </a:p>
          <a:p>
            <a:pPr lvl="0" rtl="0"/>
            <a:r>
              <a:rPr kumimoji="1" lang="en-US" sz="1200" dirty="0" smtClean="0"/>
              <a:t>Routine production line test conducted on Class I products.</a:t>
            </a:r>
            <a:endParaRPr lang="en-US" sz="1200" dirty="0" smtClean="0"/>
          </a:p>
          <a:p>
            <a:pPr lvl="0" rtl="0"/>
            <a:r>
              <a:rPr kumimoji="1" lang="en-US" sz="1200" dirty="0" smtClean="0"/>
              <a:t>A low current DC signal is applied from the chassis of the product to the ground pin.</a:t>
            </a:r>
            <a:endParaRPr lang="en-US" sz="1200" dirty="0" smtClean="0"/>
          </a:p>
          <a:p>
            <a:pPr lvl="0" rtl="0"/>
            <a:r>
              <a:rPr kumimoji="1" lang="en-US" sz="1200" dirty="0" smtClean="0"/>
              <a:t>Typically performed at a current under 1A to check that the ground connection is continuous. </a:t>
            </a:r>
            <a:endParaRPr lang="en-US" sz="1200" dirty="0" smtClean="0"/>
          </a:p>
          <a:p>
            <a:pPr eaLnBrk="1" hangingPunct="1"/>
            <a:endParaRPr lang="en-US" dirty="0" smtClean="0"/>
          </a:p>
        </p:txBody>
      </p:sp>
    </p:spTree>
    <p:extLst>
      <p:ext uri="{BB962C8B-B14F-4D97-AF65-F5344CB8AC3E}">
        <p14:creationId xmlns:p14="http://schemas.microsoft.com/office/powerpoint/2010/main" val="713576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miter lim="800000"/>
            <a:headEnd/>
            <a:tailEnd/>
          </a:ln>
        </p:spPr>
        <p:txBody>
          <a:bodyPr/>
          <a:lstStyle/>
          <a:p>
            <a:fld id="{9BAE88CE-3525-4236-A042-C0A37E519046}" type="slidenum">
              <a:rPr lang="en-US"/>
              <a:pPr/>
              <a:t>11</a:t>
            </a:fld>
            <a:endParaRPr lang="en-US" dirty="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r>
              <a:rPr lang="en-US" dirty="0" smtClean="0"/>
              <a:t>If</a:t>
            </a:r>
            <a:r>
              <a:rPr lang="en-US" baseline="0" dirty="0" smtClean="0"/>
              <a:t> a Ground Bond test is performed, Ground Continuity test is not necessary.</a:t>
            </a:r>
            <a:endParaRPr lang="en-US" dirty="0" smtClean="0"/>
          </a:p>
        </p:txBody>
      </p:sp>
    </p:spTree>
    <p:extLst>
      <p:ext uri="{BB962C8B-B14F-4D97-AF65-F5344CB8AC3E}">
        <p14:creationId xmlns:p14="http://schemas.microsoft.com/office/powerpoint/2010/main" val="1527432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80684C-D21E-4574-BBEB-72DADD531597}" type="slidenum">
              <a:rPr lang="en-US" smtClean="0"/>
              <a:pPr/>
              <a:t>15</a:t>
            </a:fld>
            <a:endParaRPr lang="en-US"/>
          </a:p>
        </p:txBody>
      </p:sp>
    </p:spTree>
    <p:extLst>
      <p:ext uri="{BB962C8B-B14F-4D97-AF65-F5344CB8AC3E}">
        <p14:creationId xmlns:p14="http://schemas.microsoft.com/office/powerpoint/2010/main" val="449156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Test current could be AC or DC based on the product and the safety standard.</a:t>
            </a:r>
          </a:p>
          <a:p>
            <a:endParaRPr lang="en-US" dirty="0"/>
          </a:p>
        </p:txBody>
      </p:sp>
      <p:sp>
        <p:nvSpPr>
          <p:cNvPr id="4" name="Slide Number Placeholder 3"/>
          <p:cNvSpPr>
            <a:spLocks noGrp="1"/>
          </p:cNvSpPr>
          <p:nvPr>
            <p:ph type="sldNum" sz="quarter" idx="10"/>
          </p:nvPr>
        </p:nvSpPr>
        <p:spPr/>
        <p:txBody>
          <a:bodyPr/>
          <a:lstStyle/>
          <a:p>
            <a:fld id="{A280684C-D21E-4574-BBEB-72DADD531597}" type="slidenum">
              <a:rPr lang="en-US" smtClean="0"/>
              <a:pPr/>
              <a:t>16</a:t>
            </a:fld>
            <a:endParaRPr lang="en-US"/>
          </a:p>
        </p:txBody>
      </p:sp>
    </p:spTree>
    <p:extLst>
      <p:ext uri="{BB962C8B-B14F-4D97-AF65-F5344CB8AC3E}">
        <p14:creationId xmlns:p14="http://schemas.microsoft.com/office/powerpoint/2010/main" val="1273260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80684C-D21E-4574-BBEB-72DADD531597}" type="slidenum">
              <a:rPr lang="en-US" smtClean="0"/>
              <a:pPr/>
              <a:t>17</a:t>
            </a:fld>
            <a:endParaRPr lang="en-US"/>
          </a:p>
        </p:txBody>
      </p:sp>
    </p:spTree>
    <p:extLst>
      <p:ext uri="{BB962C8B-B14F-4D97-AF65-F5344CB8AC3E}">
        <p14:creationId xmlns:p14="http://schemas.microsoft.com/office/powerpoint/2010/main" val="546410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80684C-D21E-4574-BBEB-72DADD531597}" type="slidenum">
              <a:rPr lang="en-US" smtClean="0"/>
              <a:pPr/>
              <a:t>19</a:t>
            </a:fld>
            <a:endParaRPr lang="en-US"/>
          </a:p>
        </p:txBody>
      </p:sp>
    </p:spTree>
    <p:extLst>
      <p:ext uri="{BB962C8B-B14F-4D97-AF65-F5344CB8AC3E}">
        <p14:creationId xmlns:p14="http://schemas.microsoft.com/office/powerpoint/2010/main" val="1673647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Hence, the least commonly specified electrical safety test.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High insulation resistance value indicates good insulation.</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A280684C-D21E-4574-BBEB-72DADD531597}" type="slidenum">
              <a:rPr lang="en-US" smtClean="0"/>
              <a:pPr/>
              <a:t>26</a:t>
            </a:fld>
            <a:endParaRPr lang="en-US"/>
          </a:p>
        </p:txBody>
      </p:sp>
    </p:spTree>
    <p:extLst>
      <p:ext uri="{BB962C8B-B14F-4D97-AF65-F5344CB8AC3E}">
        <p14:creationId xmlns:p14="http://schemas.microsoft.com/office/powerpoint/2010/main" val="24053059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Multiple Points Page">
    <p:spTree>
      <p:nvGrpSpPr>
        <p:cNvPr id="1" name=""/>
        <p:cNvGrpSpPr/>
        <p:nvPr/>
      </p:nvGrpSpPr>
      <p:grpSpPr>
        <a:xfrm>
          <a:off x="0" y="0"/>
          <a:ext cx="0" cy="0"/>
          <a:chOff x="0" y="0"/>
          <a:chExt cx="0" cy="0"/>
        </a:xfrm>
      </p:grpSpPr>
      <p:pic>
        <p:nvPicPr>
          <p:cNvPr id="3"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238" y="2090738"/>
            <a:ext cx="2382837"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30238" y="3792538"/>
            <a:ext cx="2382837" cy="549275"/>
          </a:xfrm>
          <a:prstGeom prst="rect">
            <a:avLst/>
          </a:prstGeom>
          <a:solidFill>
            <a:srgbClr val="1C2A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latin typeface="Avenir Heavy" charset="0"/>
                <a:ea typeface="Avenir Heavy" charset="0"/>
                <a:cs typeface="Avenir Heavy" charset="0"/>
              </a:rPr>
              <a:t>Bishan</a:t>
            </a:r>
            <a:r>
              <a:rPr lang="en-US" b="1" dirty="0">
                <a:latin typeface="Avenir Heavy" charset="0"/>
                <a:ea typeface="Avenir Heavy" charset="0"/>
                <a:cs typeface="Avenir Heavy" charset="0"/>
              </a:rPr>
              <a:t> Patel</a:t>
            </a:r>
          </a:p>
        </p:txBody>
      </p:sp>
      <p:sp>
        <p:nvSpPr>
          <p:cNvPr id="6" name="TextBox 5"/>
          <p:cNvSpPr txBox="1">
            <a:spLocks noChangeArrowheads="1"/>
          </p:cNvSpPr>
          <p:nvPr/>
        </p:nvSpPr>
        <p:spPr bwMode="auto">
          <a:xfrm>
            <a:off x="630238" y="4525963"/>
            <a:ext cx="238283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eaLnBrk="0" fontAlgn="base" hangingPunct="0">
              <a:spcBef>
                <a:spcPct val="0"/>
              </a:spcBef>
              <a:spcAft>
                <a:spcPct val="0"/>
              </a:spcAft>
              <a:defRPr>
                <a:solidFill>
                  <a:schemeClr val="tx1"/>
                </a:solidFill>
                <a:latin typeface="Calibri" charset="0"/>
              </a:defRPr>
            </a:lvl6pPr>
            <a:lvl7pPr marL="2971800" indent="-228600" defTabSz="457200" eaLnBrk="0" fontAlgn="base" hangingPunct="0">
              <a:spcBef>
                <a:spcPct val="0"/>
              </a:spcBef>
              <a:spcAft>
                <a:spcPct val="0"/>
              </a:spcAft>
              <a:defRPr>
                <a:solidFill>
                  <a:schemeClr val="tx1"/>
                </a:solidFill>
                <a:latin typeface="Calibri" charset="0"/>
              </a:defRPr>
            </a:lvl7pPr>
            <a:lvl8pPr marL="3429000" indent="-228600" defTabSz="457200" eaLnBrk="0" fontAlgn="base" hangingPunct="0">
              <a:spcBef>
                <a:spcPct val="0"/>
              </a:spcBef>
              <a:spcAft>
                <a:spcPct val="0"/>
              </a:spcAft>
              <a:defRPr>
                <a:solidFill>
                  <a:schemeClr val="tx1"/>
                </a:solidFill>
                <a:latin typeface="Calibri" charset="0"/>
              </a:defRPr>
            </a:lvl8pPr>
            <a:lvl9pPr marL="3886200" indent="-228600" defTabSz="457200" eaLnBrk="0" fontAlgn="base" hangingPunct="0">
              <a:spcBef>
                <a:spcPct val="0"/>
              </a:spcBef>
              <a:spcAft>
                <a:spcPct val="0"/>
              </a:spcAft>
              <a:defRPr>
                <a:solidFill>
                  <a:schemeClr val="tx1"/>
                </a:solidFill>
                <a:latin typeface="Calibri" charset="0"/>
              </a:defRPr>
            </a:lvl9pPr>
          </a:lstStyle>
          <a:p>
            <a:pPr algn="ctr">
              <a:defRPr/>
            </a:pPr>
            <a:r>
              <a:rPr lang="en-US" altLang="en-US" sz="1400" b="1" dirty="0" smtClean="0">
                <a:latin typeface="Avenir Heavy" charset="0"/>
                <a:ea typeface="Avenir Heavy" charset="0"/>
                <a:cs typeface="Avenir Heavy" charset="0"/>
              </a:rPr>
              <a:t>Presenter</a:t>
            </a:r>
          </a:p>
          <a:p>
            <a:pPr algn="ctr">
              <a:defRPr/>
            </a:pPr>
            <a:r>
              <a:rPr lang="en-US" altLang="en-US" sz="1200" dirty="0" smtClean="0">
                <a:latin typeface="Avenir LT Std 35 Light" pitchFamily="34" charset="0"/>
                <a:ea typeface="Avenir Light" charset="0"/>
                <a:cs typeface="Avenir Light" charset="0"/>
              </a:rPr>
              <a:t>Applications Engineer</a:t>
            </a:r>
          </a:p>
        </p:txBody>
      </p:sp>
      <p:pic>
        <p:nvPicPr>
          <p:cNvPr id="7" name="Pictur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8375" y="2090738"/>
            <a:ext cx="2382838"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508375" y="3792538"/>
            <a:ext cx="2382838" cy="549275"/>
          </a:xfrm>
          <a:prstGeom prst="rect">
            <a:avLst/>
          </a:prstGeom>
          <a:solidFill>
            <a:srgbClr val="1C2A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latin typeface="Avenir Heavy" charset="0"/>
                <a:ea typeface="Avenir Heavy" charset="0"/>
                <a:cs typeface="Avenir Heavy" charset="0"/>
              </a:rPr>
              <a:t>Bishan</a:t>
            </a:r>
            <a:r>
              <a:rPr lang="en-US" b="1" dirty="0">
                <a:latin typeface="Avenir Heavy" charset="0"/>
                <a:ea typeface="Avenir Heavy" charset="0"/>
                <a:cs typeface="Avenir Heavy" charset="0"/>
              </a:rPr>
              <a:t> Patel</a:t>
            </a:r>
          </a:p>
        </p:txBody>
      </p:sp>
      <p:sp>
        <p:nvSpPr>
          <p:cNvPr id="9" name="TextBox 8"/>
          <p:cNvSpPr txBox="1">
            <a:spLocks noChangeArrowheads="1"/>
          </p:cNvSpPr>
          <p:nvPr/>
        </p:nvSpPr>
        <p:spPr bwMode="auto">
          <a:xfrm>
            <a:off x="3508375" y="4525963"/>
            <a:ext cx="238283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eaLnBrk="0" fontAlgn="base" hangingPunct="0">
              <a:spcBef>
                <a:spcPct val="0"/>
              </a:spcBef>
              <a:spcAft>
                <a:spcPct val="0"/>
              </a:spcAft>
              <a:defRPr>
                <a:solidFill>
                  <a:schemeClr val="tx1"/>
                </a:solidFill>
                <a:latin typeface="Calibri" charset="0"/>
              </a:defRPr>
            </a:lvl6pPr>
            <a:lvl7pPr marL="2971800" indent="-228600" defTabSz="457200" eaLnBrk="0" fontAlgn="base" hangingPunct="0">
              <a:spcBef>
                <a:spcPct val="0"/>
              </a:spcBef>
              <a:spcAft>
                <a:spcPct val="0"/>
              </a:spcAft>
              <a:defRPr>
                <a:solidFill>
                  <a:schemeClr val="tx1"/>
                </a:solidFill>
                <a:latin typeface="Calibri" charset="0"/>
              </a:defRPr>
            </a:lvl7pPr>
            <a:lvl8pPr marL="3429000" indent="-228600" defTabSz="457200" eaLnBrk="0" fontAlgn="base" hangingPunct="0">
              <a:spcBef>
                <a:spcPct val="0"/>
              </a:spcBef>
              <a:spcAft>
                <a:spcPct val="0"/>
              </a:spcAft>
              <a:defRPr>
                <a:solidFill>
                  <a:schemeClr val="tx1"/>
                </a:solidFill>
                <a:latin typeface="Calibri" charset="0"/>
              </a:defRPr>
            </a:lvl8pPr>
            <a:lvl9pPr marL="3886200" indent="-228600" defTabSz="457200" eaLnBrk="0" fontAlgn="base" hangingPunct="0">
              <a:spcBef>
                <a:spcPct val="0"/>
              </a:spcBef>
              <a:spcAft>
                <a:spcPct val="0"/>
              </a:spcAft>
              <a:defRPr>
                <a:solidFill>
                  <a:schemeClr val="tx1"/>
                </a:solidFill>
                <a:latin typeface="Calibri" charset="0"/>
              </a:defRPr>
            </a:lvl9pPr>
          </a:lstStyle>
          <a:p>
            <a:pPr algn="ctr">
              <a:defRPr/>
            </a:pPr>
            <a:r>
              <a:rPr lang="en-US" altLang="en-US" sz="1400" b="1" dirty="0" smtClean="0">
                <a:latin typeface="Avenir Heavy" charset="0"/>
                <a:ea typeface="Avenir Heavy" charset="0"/>
                <a:cs typeface="Avenir Heavy" charset="0"/>
              </a:rPr>
              <a:t>Presenter</a:t>
            </a:r>
          </a:p>
          <a:p>
            <a:pPr algn="ctr">
              <a:defRPr/>
            </a:pPr>
            <a:r>
              <a:rPr lang="en-US" altLang="en-US" sz="1200" dirty="0" smtClean="0">
                <a:latin typeface="Avenir LT Std 35 Light" pitchFamily="34" charset="0"/>
                <a:ea typeface="Avenir Light" charset="0"/>
                <a:cs typeface="Avenir Light" charset="0"/>
              </a:rPr>
              <a:t>Applications Engineer</a:t>
            </a:r>
          </a:p>
        </p:txBody>
      </p:sp>
      <p:pic>
        <p:nvPicPr>
          <p:cNvPr id="10" name="Picture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6513" y="2090738"/>
            <a:ext cx="2384425"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6386513" y="3792538"/>
            <a:ext cx="2384425" cy="549275"/>
          </a:xfrm>
          <a:prstGeom prst="rect">
            <a:avLst/>
          </a:prstGeom>
          <a:solidFill>
            <a:srgbClr val="1C2A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latin typeface="Avenir Heavy" charset="0"/>
                <a:ea typeface="Avenir Heavy" charset="0"/>
                <a:cs typeface="Avenir Heavy" charset="0"/>
              </a:rPr>
              <a:t>Bishan</a:t>
            </a:r>
            <a:r>
              <a:rPr lang="en-US" b="1" dirty="0">
                <a:latin typeface="Avenir Heavy" charset="0"/>
                <a:ea typeface="Avenir Heavy" charset="0"/>
                <a:cs typeface="Avenir Heavy" charset="0"/>
              </a:rPr>
              <a:t> Patel</a:t>
            </a:r>
          </a:p>
        </p:txBody>
      </p:sp>
      <p:sp>
        <p:nvSpPr>
          <p:cNvPr id="12" name="TextBox 11"/>
          <p:cNvSpPr txBox="1">
            <a:spLocks noChangeArrowheads="1"/>
          </p:cNvSpPr>
          <p:nvPr/>
        </p:nvSpPr>
        <p:spPr bwMode="auto">
          <a:xfrm>
            <a:off x="6386513" y="4525963"/>
            <a:ext cx="23844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eaLnBrk="0" fontAlgn="base" hangingPunct="0">
              <a:spcBef>
                <a:spcPct val="0"/>
              </a:spcBef>
              <a:spcAft>
                <a:spcPct val="0"/>
              </a:spcAft>
              <a:defRPr>
                <a:solidFill>
                  <a:schemeClr val="tx1"/>
                </a:solidFill>
                <a:latin typeface="Calibri" charset="0"/>
              </a:defRPr>
            </a:lvl6pPr>
            <a:lvl7pPr marL="2971800" indent="-228600" defTabSz="457200" eaLnBrk="0" fontAlgn="base" hangingPunct="0">
              <a:spcBef>
                <a:spcPct val="0"/>
              </a:spcBef>
              <a:spcAft>
                <a:spcPct val="0"/>
              </a:spcAft>
              <a:defRPr>
                <a:solidFill>
                  <a:schemeClr val="tx1"/>
                </a:solidFill>
                <a:latin typeface="Calibri" charset="0"/>
              </a:defRPr>
            </a:lvl7pPr>
            <a:lvl8pPr marL="3429000" indent="-228600" defTabSz="457200" eaLnBrk="0" fontAlgn="base" hangingPunct="0">
              <a:spcBef>
                <a:spcPct val="0"/>
              </a:spcBef>
              <a:spcAft>
                <a:spcPct val="0"/>
              </a:spcAft>
              <a:defRPr>
                <a:solidFill>
                  <a:schemeClr val="tx1"/>
                </a:solidFill>
                <a:latin typeface="Calibri" charset="0"/>
              </a:defRPr>
            </a:lvl8pPr>
            <a:lvl9pPr marL="3886200" indent="-228600" defTabSz="457200" eaLnBrk="0" fontAlgn="base" hangingPunct="0">
              <a:spcBef>
                <a:spcPct val="0"/>
              </a:spcBef>
              <a:spcAft>
                <a:spcPct val="0"/>
              </a:spcAft>
              <a:defRPr>
                <a:solidFill>
                  <a:schemeClr val="tx1"/>
                </a:solidFill>
                <a:latin typeface="Calibri" charset="0"/>
              </a:defRPr>
            </a:lvl9pPr>
          </a:lstStyle>
          <a:p>
            <a:pPr algn="ctr">
              <a:defRPr/>
            </a:pPr>
            <a:r>
              <a:rPr lang="en-US" altLang="en-US" sz="1400" b="1" dirty="0" smtClean="0">
                <a:latin typeface="Avenir Heavy" charset="0"/>
                <a:ea typeface="Avenir Heavy" charset="0"/>
                <a:cs typeface="Avenir Heavy" charset="0"/>
              </a:rPr>
              <a:t>Presenter</a:t>
            </a:r>
          </a:p>
          <a:p>
            <a:pPr algn="ctr">
              <a:defRPr/>
            </a:pPr>
            <a:r>
              <a:rPr lang="en-US" altLang="en-US" sz="1200" dirty="0" smtClean="0">
                <a:latin typeface="Avenir LT Std 35 Light" pitchFamily="34" charset="0"/>
                <a:ea typeface="Avenir Light" charset="0"/>
                <a:cs typeface="Avenir Light" charset="0"/>
              </a:rPr>
              <a:t>Applications Engineer</a:t>
            </a:r>
          </a:p>
        </p:txBody>
      </p:sp>
      <p:sp>
        <p:nvSpPr>
          <p:cNvPr id="5" name="Title 1"/>
          <p:cNvSpPr>
            <a:spLocks noGrp="1"/>
          </p:cNvSpPr>
          <p:nvPr>
            <p:ph type="title"/>
          </p:nvPr>
        </p:nvSpPr>
        <p:spPr>
          <a:xfrm>
            <a:off x="629841" y="365126"/>
            <a:ext cx="7886700" cy="1002757"/>
          </a:xfrm>
        </p:spPr>
        <p:txBody>
          <a:bodyPr/>
          <a:lstStyle>
            <a:lvl1pPr algn="l">
              <a:defRPr/>
            </a:lvl1pPr>
          </a:lstStyle>
          <a:p>
            <a:r>
              <a:rPr lang="en-US" smtClean="0"/>
              <a:t>Click to edit Master title style</a:t>
            </a:r>
            <a:endParaRPr lang="en-US" dirty="0"/>
          </a:p>
        </p:txBody>
      </p:sp>
    </p:spTree>
    <p:extLst>
      <p:ext uri="{BB962C8B-B14F-4D97-AF65-F5344CB8AC3E}">
        <p14:creationId xmlns:p14="http://schemas.microsoft.com/office/powerpoint/2010/main" val="1826782771"/>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895815"/>
          </a:xfrm>
        </p:spPr>
        <p:txBody>
          <a:bodyPr anchor="b"/>
          <a:lstStyle>
            <a:lvl1pPr>
              <a:defRPr sz="2400"/>
            </a:lvl1pPr>
          </a:lstStyle>
          <a:p>
            <a:r>
              <a:rPr lang="en-US" smtClean="0"/>
              <a:t>Click to edit Master title style</a:t>
            </a:r>
            <a:endParaRPr lang="en-US" dirty="0"/>
          </a:p>
        </p:txBody>
      </p:sp>
      <p:sp>
        <p:nvSpPr>
          <p:cNvPr id="3" name="Picture Placeholder 2"/>
          <p:cNvSpPr>
            <a:spLocks noGrp="1"/>
          </p:cNvSpPr>
          <p:nvPr>
            <p:ph type="pic" idx="1"/>
          </p:nvPr>
        </p:nvSpPr>
        <p:spPr>
          <a:xfrm>
            <a:off x="3887391" y="457200"/>
            <a:ext cx="4629150" cy="5403851"/>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629841" y="1486829"/>
            <a:ext cx="2949178" cy="4382159"/>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Tree>
    <p:extLst>
      <p:ext uri="{BB962C8B-B14F-4D97-AF65-F5344CB8AC3E}">
        <p14:creationId xmlns:p14="http://schemas.microsoft.com/office/powerpoint/2010/main" val="1183266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56863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69021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venir LT Std 35 Light" pitchFamily="34" charset="0"/>
              </a:defRPr>
            </a:lvl1pPr>
          </a:lstStyle>
          <a:p>
            <a:fld id="{B012A9B2-FCE0-4CE1-BDCD-237865EE63FA}" type="datetime1">
              <a:rPr lang="en-US" smtClean="0"/>
              <a:t>3/8/2017</a:t>
            </a:fld>
            <a:endParaRPr lang="en-US"/>
          </a:p>
        </p:txBody>
      </p:sp>
      <p:sp>
        <p:nvSpPr>
          <p:cNvPr id="5" name="Footer Placeholder 4"/>
          <p:cNvSpPr>
            <a:spLocks noGrp="1"/>
          </p:cNvSpPr>
          <p:nvPr>
            <p:ph type="ftr" sz="quarter" idx="11"/>
          </p:nvPr>
        </p:nvSpPr>
        <p:spPr>
          <a:xfrm>
            <a:off x="3124200" y="5791200"/>
            <a:ext cx="2895600" cy="365125"/>
          </a:xfrm>
          <a:prstGeom prst="rect">
            <a:avLst/>
          </a:prstGeom>
        </p:spPr>
        <p:txBody>
          <a:bodyPr/>
          <a:lstStyle>
            <a:lvl1pPr>
              <a:defRPr>
                <a:latin typeface="Avenir LT Std 35 Light" pitchFamily="34" charset="0"/>
              </a:defRPr>
            </a:lvl1pPr>
          </a:lstStyle>
          <a:p>
            <a:r>
              <a:rPr lang="en-US" dirty="0" smtClean="0"/>
              <a:t>Copyright 2014 Associated Research, Inc.</a:t>
            </a: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Avenir LT Std 35 Light" pitchFamily="34" charset="0"/>
              </a:defRPr>
            </a:lvl1pPr>
          </a:lstStyle>
          <a:p>
            <a:fld id="{F754161D-F81C-4846-AE2A-DCB22AD20C49}" type="slidenum">
              <a:rPr lang="en-US" smtClean="0"/>
              <a:pPr/>
              <a:t>‹#›</a:t>
            </a:fld>
            <a:endParaRPr lang="en-US"/>
          </a:p>
        </p:txBody>
      </p:sp>
    </p:spTree>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356350"/>
            <a:ext cx="2133600" cy="365125"/>
          </a:xfrm>
          <a:prstGeom prst="rect">
            <a:avLst/>
          </a:prstGeom>
          <a:ln/>
        </p:spPr>
        <p:txBody>
          <a:bodyPr/>
          <a:lstStyle>
            <a:lvl1pPr>
              <a:defRPr>
                <a:latin typeface="Avenir LT Std 35 Light" pitchFamily="34" charset="0"/>
              </a:defRPr>
            </a:lvl1pPr>
          </a:lstStyle>
          <a:p>
            <a:pPr>
              <a:defRPr/>
            </a:pPr>
            <a:fld id="{C994C2E9-5B11-453A-BF15-97CE79206A1A}" type="datetime1">
              <a:rPr lang="en-US" smtClean="0"/>
              <a:t>3/8/2017</a:t>
            </a:fld>
            <a:endParaRPr lang="en-US"/>
          </a:p>
        </p:txBody>
      </p:sp>
      <p:sp>
        <p:nvSpPr>
          <p:cNvPr id="6" name="Footer Placeholder 5"/>
          <p:cNvSpPr>
            <a:spLocks noGrp="1" noChangeArrowheads="1"/>
          </p:cNvSpPr>
          <p:nvPr>
            <p:ph type="ftr" sz="quarter" idx="11"/>
          </p:nvPr>
        </p:nvSpPr>
        <p:spPr>
          <a:xfrm>
            <a:off x="3124200" y="6356350"/>
            <a:ext cx="2895600" cy="365125"/>
          </a:xfrm>
          <a:prstGeom prst="rect">
            <a:avLst/>
          </a:prstGeom>
          <a:ln/>
        </p:spPr>
        <p:txBody>
          <a:bodyPr/>
          <a:lstStyle>
            <a:lvl1pPr>
              <a:defRPr>
                <a:latin typeface="Avenir LT Std 35 Light" pitchFamily="34" charset="0"/>
              </a:defRPr>
            </a:lvl1pPr>
          </a:lstStyle>
          <a:p>
            <a:pPr>
              <a:defRPr/>
            </a:pPr>
            <a:r>
              <a:rPr lang="en-US" smtClean="0"/>
              <a:t>Copyright 2014 Associated Research, Inc.</a:t>
            </a:r>
            <a:endParaRPr lang="en-US"/>
          </a:p>
        </p:txBody>
      </p:sp>
      <p:sp>
        <p:nvSpPr>
          <p:cNvPr id="7" name="Slide Number Placeholder 6"/>
          <p:cNvSpPr>
            <a:spLocks noGrp="1" noChangeArrowheads="1"/>
          </p:cNvSpPr>
          <p:nvPr>
            <p:ph type="sldNum" sz="quarter" idx="12"/>
          </p:nvPr>
        </p:nvSpPr>
        <p:spPr>
          <a:xfrm>
            <a:off x="6553200" y="6356350"/>
            <a:ext cx="2133600" cy="365125"/>
          </a:xfrm>
          <a:prstGeom prst="rect">
            <a:avLst/>
          </a:prstGeom>
          <a:ln/>
        </p:spPr>
        <p:txBody>
          <a:bodyPr/>
          <a:lstStyle>
            <a:lvl1pPr>
              <a:defRPr>
                <a:latin typeface="Avenir LT Std 35 Light" pitchFamily="34" charset="0"/>
              </a:defRPr>
            </a:lvl1pPr>
          </a:lstStyle>
          <a:p>
            <a:pPr>
              <a:defRPr/>
            </a:pPr>
            <a:fld id="{8B656C94-E6F2-4E6F-8B48-E9F9B8F65FBC}" type="slidenum">
              <a:rPr lang="en-US" smtClean="0"/>
              <a:pPr>
                <a:defRPr/>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a:latin typeface="Avenir LT Std 35 Light" pitchFamily="34" charset="0"/>
              </a:defRPr>
            </a:lvl1pPr>
          </a:lstStyle>
          <a:p>
            <a:fld id="{913729A8-F775-477F-BBA3-753BBA1F0E39}" type="datetime1">
              <a:rPr lang="en-US" smtClean="0"/>
              <a:t>3/8/2017</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atin typeface="Avenir LT Std 35 Light" pitchFamily="34" charset="0"/>
              </a:defRPr>
            </a:lvl1pPr>
          </a:lstStyle>
          <a:p>
            <a:r>
              <a:rPr lang="en-US" smtClean="0"/>
              <a:t>Copyright 2014 Associated Research, Inc.</a:t>
            </a: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a:defRPr>
                <a:latin typeface="Avenir LT Std 35 Light" pitchFamily="34" charset="0"/>
              </a:defRPr>
            </a:lvl1pPr>
          </a:lstStyle>
          <a:p>
            <a:fld id="{F754161D-F81C-4846-AE2A-DCB22AD20C49}"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xfrm>
            <a:off x="457200" y="6356350"/>
            <a:ext cx="2133600" cy="365125"/>
          </a:xfrm>
          <a:prstGeom prst="rect">
            <a:avLst/>
          </a:prstGeom>
          <a:ln/>
        </p:spPr>
        <p:txBody>
          <a:bodyPr/>
          <a:lstStyle>
            <a:lvl1pPr>
              <a:defRPr>
                <a:latin typeface="Avenir LT Std 35 Light" pitchFamily="34" charset="0"/>
              </a:defRPr>
            </a:lvl1pPr>
          </a:lstStyle>
          <a:p>
            <a:fld id="{B012A9B2-FCE0-4CE1-BDCD-237865EE63FA}" type="datetime1">
              <a:rPr lang="en-US" smtClean="0"/>
              <a:t>3/8/2017</a:t>
            </a:fld>
            <a:endParaRPr lang="en-US"/>
          </a:p>
        </p:txBody>
      </p:sp>
      <p:sp>
        <p:nvSpPr>
          <p:cNvPr id="7" name="Rectangle 5"/>
          <p:cNvSpPr>
            <a:spLocks noGrp="1" noChangeArrowheads="1"/>
          </p:cNvSpPr>
          <p:nvPr>
            <p:ph type="ftr" sz="quarter" idx="11"/>
          </p:nvPr>
        </p:nvSpPr>
        <p:spPr>
          <a:xfrm>
            <a:off x="3124200" y="6356350"/>
            <a:ext cx="2895600" cy="365125"/>
          </a:xfrm>
          <a:prstGeom prst="rect">
            <a:avLst/>
          </a:prstGeom>
          <a:ln/>
        </p:spPr>
        <p:txBody>
          <a:bodyPr/>
          <a:lstStyle>
            <a:lvl1pPr>
              <a:defRPr>
                <a:latin typeface="Avenir LT Std 35 Light" pitchFamily="34" charset="0"/>
              </a:defRPr>
            </a:lvl1pPr>
          </a:lstStyle>
          <a:p>
            <a:r>
              <a:rPr lang="en-US" smtClean="0"/>
              <a:t>Copyright 2014 Associated Research, Inc.</a:t>
            </a:r>
            <a:endParaRPr lang="en-US"/>
          </a:p>
        </p:txBody>
      </p:sp>
      <p:sp>
        <p:nvSpPr>
          <p:cNvPr id="8" name="Rectangle 6"/>
          <p:cNvSpPr>
            <a:spLocks noGrp="1" noChangeArrowheads="1"/>
          </p:cNvSpPr>
          <p:nvPr>
            <p:ph type="sldNum" sz="quarter" idx="12"/>
          </p:nvPr>
        </p:nvSpPr>
        <p:spPr>
          <a:xfrm>
            <a:off x="6553200" y="6356350"/>
            <a:ext cx="2133600" cy="365125"/>
          </a:xfrm>
          <a:prstGeom prst="rect">
            <a:avLst/>
          </a:prstGeom>
          <a:ln/>
        </p:spPr>
        <p:txBody>
          <a:bodyPr/>
          <a:lstStyle>
            <a:lvl1pPr>
              <a:defRPr>
                <a:latin typeface="Avenir LT Std 35 Light" pitchFamily="34" charset="0"/>
              </a:defRPr>
            </a:lvl1pPr>
          </a:lstStyle>
          <a:p>
            <a:fld id="{F754161D-F81C-4846-AE2A-DCB22AD20C49}" type="slidenum">
              <a:rPr lang="en-US" smtClean="0"/>
              <a:pPr/>
              <a:t>‹#›</a:t>
            </a:fld>
            <a:endParaRPr lang="en-US"/>
          </a:p>
        </p:txBody>
      </p:sp>
    </p:spTree>
  </p:cSld>
  <p:clrMapOvr>
    <a:masterClrMapping/>
  </p:clrMapOvr>
  <p:transition/>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52467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rrow Points">
    <p:spTree>
      <p:nvGrpSpPr>
        <p:cNvPr id="1" name=""/>
        <p:cNvGrpSpPr/>
        <p:nvPr/>
      </p:nvGrpSpPr>
      <p:grpSpPr>
        <a:xfrm>
          <a:off x="0" y="0"/>
          <a:ext cx="0" cy="0"/>
          <a:chOff x="0" y="0"/>
          <a:chExt cx="0" cy="0"/>
        </a:xfrm>
      </p:grpSpPr>
      <p:sp>
        <p:nvSpPr>
          <p:cNvPr id="3" name="Rectangle 2"/>
          <p:cNvSpPr/>
          <p:nvPr/>
        </p:nvSpPr>
        <p:spPr>
          <a:xfrm>
            <a:off x="2193925" y="1871663"/>
            <a:ext cx="6323013" cy="1050925"/>
          </a:xfrm>
          <a:prstGeom prst="rect">
            <a:avLst/>
          </a:prstGeom>
          <a:solidFill>
            <a:srgbClr val="88D6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endParaRPr lang="en-US" altLang="en-US" dirty="0">
              <a:solidFill>
                <a:srgbClr val="FFFFFF"/>
              </a:solidFill>
              <a:latin typeface="Avenir LT Std 35 Light" pitchFamily="34" charset="0"/>
            </a:endParaRPr>
          </a:p>
        </p:txBody>
      </p:sp>
      <p:sp>
        <p:nvSpPr>
          <p:cNvPr id="4" name="Pentagon 3"/>
          <p:cNvSpPr/>
          <p:nvPr/>
        </p:nvSpPr>
        <p:spPr>
          <a:xfrm>
            <a:off x="630238" y="1852613"/>
            <a:ext cx="2192337" cy="1069975"/>
          </a:xfrm>
          <a:prstGeom prst="homePlate">
            <a:avLst/>
          </a:prstGeom>
          <a:solidFill>
            <a:srgbClr val="1C2A58"/>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latin typeface="Avenir Heavy" charset="0"/>
                <a:ea typeface="Avenir Heavy" charset="0"/>
                <a:cs typeface="Avenir Heavy" charset="0"/>
              </a:rPr>
              <a:t>Point 1</a:t>
            </a:r>
          </a:p>
        </p:txBody>
      </p:sp>
      <p:sp>
        <p:nvSpPr>
          <p:cNvPr id="5" name="TextBox 4"/>
          <p:cNvSpPr txBox="1">
            <a:spLocks noChangeArrowheads="1"/>
          </p:cNvSpPr>
          <p:nvPr/>
        </p:nvSpPr>
        <p:spPr bwMode="auto">
          <a:xfrm>
            <a:off x="2981325" y="1978025"/>
            <a:ext cx="53911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eaLnBrk="0" fontAlgn="base" hangingPunct="0">
              <a:spcBef>
                <a:spcPct val="0"/>
              </a:spcBef>
              <a:spcAft>
                <a:spcPct val="0"/>
              </a:spcAft>
              <a:defRPr>
                <a:solidFill>
                  <a:schemeClr val="tx1"/>
                </a:solidFill>
                <a:latin typeface="Calibri" charset="0"/>
              </a:defRPr>
            </a:lvl6pPr>
            <a:lvl7pPr marL="2971800" indent="-228600" defTabSz="457200" eaLnBrk="0" fontAlgn="base" hangingPunct="0">
              <a:spcBef>
                <a:spcPct val="0"/>
              </a:spcBef>
              <a:spcAft>
                <a:spcPct val="0"/>
              </a:spcAft>
              <a:defRPr>
                <a:solidFill>
                  <a:schemeClr val="tx1"/>
                </a:solidFill>
                <a:latin typeface="Calibri" charset="0"/>
              </a:defRPr>
            </a:lvl7pPr>
            <a:lvl8pPr marL="3429000" indent="-228600" defTabSz="457200" eaLnBrk="0" fontAlgn="base" hangingPunct="0">
              <a:spcBef>
                <a:spcPct val="0"/>
              </a:spcBef>
              <a:spcAft>
                <a:spcPct val="0"/>
              </a:spcAft>
              <a:defRPr>
                <a:solidFill>
                  <a:schemeClr val="tx1"/>
                </a:solidFill>
                <a:latin typeface="Calibri" charset="0"/>
              </a:defRPr>
            </a:lvl8pPr>
            <a:lvl9pPr marL="3886200" indent="-228600" defTabSz="457200" eaLnBrk="0" fontAlgn="base" hangingPunct="0">
              <a:spcBef>
                <a:spcPct val="0"/>
              </a:spcBef>
              <a:spcAft>
                <a:spcPct val="0"/>
              </a:spcAft>
              <a:defRPr>
                <a:solidFill>
                  <a:schemeClr val="tx1"/>
                </a:solidFill>
                <a:latin typeface="Calibri" charset="0"/>
              </a:defRPr>
            </a:lvl9pPr>
          </a:lstStyle>
          <a:p>
            <a:pPr marL="285750" indent="-285750">
              <a:buFont typeface="Arial" charset="0"/>
              <a:buChar char="•"/>
              <a:defRPr/>
            </a:pPr>
            <a:r>
              <a:rPr lang="en-US" altLang="en-US" sz="1600" dirty="0" smtClean="0">
                <a:solidFill>
                  <a:schemeClr val="bg1"/>
                </a:solidFill>
                <a:latin typeface="Avenir LT Std 35 Light" pitchFamily="34" charset="0"/>
                <a:ea typeface="Avenir Light" charset="0"/>
                <a:cs typeface="Avenir Light" charset="0"/>
              </a:rPr>
              <a:t>Copy goes here</a:t>
            </a:r>
          </a:p>
          <a:p>
            <a:pPr marL="285750" indent="-285750">
              <a:buFont typeface="Arial" charset="0"/>
              <a:buChar char="•"/>
              <a:defRPr/>
            </a:pPr>
            <a:r>
              <a:rPr lang="en-US" altLang="en-US" sz="1600" dirty="0" smtClean="0">
                <a:solidFill>
                  <a:schemeClr val="bg1"/>
                </a:solidFill>
                <a:latin typeface="Avenir LT Std 35 Light" pitchFamily="34" charset="0"/>
                <a:ea typeface="Avenir Light" charset="0"/>
                <a:cs typeface="Avenir Light" charset="0"/>
              </a:rPr>
              <a:t>Copy goes here</a:t>
            </a:r>
          </a:p>
          <a:p>
            <a:pPr marL="285750" indent="-285750">
              <a:buFont typeface="Arial" charset="0"/>
              <a:buChar char="•"/>
              <a:defRPr/>
            </a:pPr>
            <a:r>
              <a:rPr lang="en-US" altLang="en-US" sz="1600" dirty="0" smtClean="0">
                <a:solidFill>
                  <a:schemeClr val="bg1"/>
                </a:solidFill>
                <a:latin typeface="Avenir LT Std 35 Light" pitchFamily="34" charset="0"/>
                <a:ea typeface="Avenir Light" charset="0"/>
                <a:cs typeface="Avenir Light" charset="0"/>
              </a:rPr>
              <a:t>Copy goes here</a:t>
            </a:r>
          </a:p>
        </p:txBody>
      </p:sp>
      <p:sp>
        <p:nvSpPr>
          <p:cNvPr id="6" name="Rectangle 5"/>
          <p:cNvSpPr/>
          <p:nvPr/>
        </p:nvSpPr>
        <p:spPr>
          <a:xfrm>
            <a:off x="2193925" y="3227388"/>
            <a:ext cx="6323013" cy="1050925"/>
          </a:xfrm>
          <a:prstGeom prst="rect">
            <a:avLst/>
          </a:prstGeom>
          <a:solidFill>
            <a:srgbClr val="88D6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endParaRPr lang="en-US" altLang="en-US" dirty="0">
              <a:solidFill>
                <a:srgbClr val="FFFFFF"/>
              </a:solidFill>
              <a:latin typeface="Avenir LT Std 35 Light" pitchFamily="34" charset="0"/>
            </a:endParaRPr>
          </a:p>
        </p:txBody>
      </p:sp>
      <p:sp>
        <p:nvSpPr>
          <p:cNvPr id="7" name="Pentagon 6"/>
          <p:cNvSpPr/>
          <p:nvPr/>
        </p:nvSpPr>
        <p:spPr>
          <a:xfrm>
            <a:off x="630238" y="3225800"/>
            <a:ext cx="2192337" cy="1069975"/>
          </a:xfrm>
          <a:prstGeom prst="homePlate">
            <a:avLst/>
          </a:prstGeom>
          <a:solidFill>
            <a:srgbClr val="1C2A58"/>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latin typeface="Avenir Heavy" charset="0"/>
                <a:ea typeface="Avenir Heavy" charset="0"/>
                <a:cs typeface="Avenir Heavy" charset="0"/>
              </a:rPr>
              <a:t>Point 1</a:t>
            </a:r>
          </a:p>
        </p:txBody>
      </p:sp>
      <p:sp>
        <p:nvSpPr>
          <p:cNvPr id="8" name="TextBox 9"/>
          <p:cNvSpPr txBox="1">
            <a:spLocks noChangeArrowheads="1"/>
          </p:cNvSpPr>
          <p:nvPr/>
        </p:nvSpPr>
        <p:spPr bwMode="auto">
          <a:xfrm>
            <a:off x="2981325" y="3351213"/>
            <a:ext cx="53911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eaLnBrk="0" fontAlgn="base" hangingPunct="0">
              <a:spcBef>
                <a:spcPct val="0"/>
              </a:spcBef>
              <a:spcAft>
                <a:spcPct val="0"/>
              </a:spcAft>
              <a:defRPr>
                <a:solidFill>
                  <a:schemeClr val="tx1"/>
                </a:solidFill>
                <a:latin typeface="Calibri" charset="0"/>
              </a:defRPr>
            </a:lvl6pPr>
            <a:lvl7pPr marL="2971800" indent="-228600" defTabSz="457200" eaLnBrk="0" fontAlgn="base" hangingPunct="0">
              <a:spcBef>
                <a:spcPct val="0"/>
              </a:spcBef>
              <a:spcAft>
                <a:spcPct val="0"/>
              </a:spcAft>
              <a:defRPr>
                <a:solidFill>
                  <a:schemeClr val="tx1"/>
                </a:solidFill>
                <a:latin typeface="Calibri" charset="0"/>
              </a:defRPr>
            </a:lvl7pPr>
            <a:lvl8pPr marL="3429000" indent="-228600" defTabSz="457200" eaLnBrk="0" fontAlgn="base" hangingPunct="0">
              <a:spcBef>
                <a:spcPct val="0"/>
              </a:spcBef>
              <a:spcAft>
                <a:spcPct val="0"/>
              </a:spcAft>
              <a:defRPr>
                <a:solidFill>
                  <a:schemeClr val="tx1"/>
                </a:solidFill>
                <a:latin typeface="Calibri" charset="0"/>
              </a:defRPr>
            </a:lvl8pPr>
            <a:lvl9pPr marL="3886200" indent="-228600" defTabSz="457200" eaLnBrk="0" fontAlgn="base" hangingPunct="0">
              <a:spcBef>
                <a:spcPct val="0"/>
              </a:spcBef>
              <a:spcAft>
                <a:spcPct val="0"/>
              </a:spcAft>
              <a:defRPr>
                <a:solidFill>
                  <a:schemeClr val="tx1"/>
                </a:solidFill>
                <a:latin typeface="Calibri" charset="0"/>
              </a:defRPr>
            </a:lvl9pPr>
          </a:lstStyle>
          <a:p>
            <a:pPr marL="285750" indent="-285750">
              <a:buFont typeface="Arial" charset="0"/>
              <a:buChar char="•"/>
              <a:defRPr/>
            </a:pPr>
            <a:r>
              <a:rPr lang="en-US" altLang="en-US" sz="1600" dirty="0" smtClean="0">
                <a:solidFill>
                  <a:schemeClr val="bg1"/>
                </a:solidFill>
                <a:latin typeface="Avenir LT Std 35 Light" pitchFamily="34" charset="0"/>
                <a:ea typeface="Avenir Light" charset="0"/>
                <a:cs typeface="Avenir Light" charset="0"/>
              </a:rPr>
              <a:t>Copy goes here</a:t>
            </a:r>
          </a:p>
          <a:p>
            <a:pPr marL="285750" indent="-285750">
              <a:buFont typeface="Arial" charset="0"/>
              <a:buChar char="•"/>
              <a:defRPr/>
            </a:pPr>
            <a:r>
              <a:rPr lang="en-US" altLang="en-US" sz="1600" dirty="0" smtClean="0">
                <a:solidFill>
                  <a:schemeClr val="bg1"/>
                </a:solidFill>
                <a:latin typeface="Avenir LT Std 35 Light" pitchFamily="34" charset="0"/>
                <a:ea typeface="Avenir Light" charset="0"/>
                <a:cs typeface="Avenir Light" charset="0"/>
              </a:rPr>
              <a:t>Copy goes here</a:t>
            </a:r>
          </a:p>
          <a:p>
            <a:pPr marL="285750" indent="-285750">
              <a:buFont typeface="Arial" charset="0"/>
              <a:buChar char="•"/>
              <a:defRPr/>
            </a:pPr>
            <a:r>
              <a:rPr lang="en-US" altLang="en-US" sz="1600" dirty="0" smtClean="0">
                <a:solidFill>
                  <a:schemeClr val="bg1"/>
                </a:solidFill>
                <a:latin typeface="Avenir LT Std 35 Light" pitchFamily="34" charset="0"/>
                <a:ea typeface="Avenir Light" charset="0"/>
                <a:cs typeface="Avenir Light" charset="0"/>
              </a:rPr>
              <a:t>Copy goes here</a:t>
            </a:r>
          </a:p>
        </p:txBody>
      </p:sp>
      <p:sp>
        <p:nvSpPr>
          <p:cNvPr id="9" name="Rectangle 8"/>
          <p:cNvSpPr/>
          <p:nvPr/>
        </p:nvSpPr>
        <p:spPr>
          <a:xfrm>
            <a:off x="2193925" y="4602163"/>
            <a:ext cx="6323013" cy="1050925"/>
          </a:xfrm>
          <a:prstGeom prst="rect">
            <a:avLst/>
          </a:prstGeom>
          <a:solidFill>
            <a:srgbClr val="88D6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endParaRPr lang="en-US" altLang="en-US" dirty="0">
              <a:solidFill>
                <a:srgbClr val="FFFFFF"/>
              </a:solidFill>
              <a:latin typeface="Avenir LT Std 35 Light" pitchFamily="34" charset="0"/>
            </a:endParaRPr>
          </a:p>
        </p:txBody>
      </p:sp>
      <p:sp>
        <p:nvSpPr>
          <p:cNvPr id="10" name="Pentagon 9"/>
          <p:cNvSpPr/>
          <p:nvPr/>
        </p:nvSpPr>
        <p:spPr>
          <a:xfrm>
            <a:off x="630238" y="4583113"/>
            <a:ext cx="2192337" cy="1069975"/>
          </a:xfrm>
          <a:prstGeom prst="homePlate">
            <a:avLst/>
          </a:prstGeom>
          <a:solidFill>
            <a:srgbClr val="1C2A58"/>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latin typeface="Avenir Heavy" charset="0"/>
                <a:ea typeface="Avenir Heavy" charset="0"/>
                <a:cs typeface="Avenir Heavy" charset="0"/>
              </a:rPr>
              <a:t>Point 1</a:t>
            </a:r>
          </a:p>
        </p:txBody>
      </p:sp>
      <p:sp>
        <p:nvSpPr>
          <p:cNvPr id="11" name="TextBox 10"/>
          <p:cNvSpPr txBox="1">
            <a:spLocks noChangeArrowheads="1"/>
          </p:cNvSpPr>
          <p:nvPr/>
        </p:nvSpPr>
        <p:spPr bwMode="auto">
          <a:xfrm>
            <a:off x="2981325" y="4708525"/>
            <a:ext cx="53911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eaLnBrk="0" fontAlgn="base" hangingPunct="0">
              <a:spcBef>
                <a:spcPct val="0"/>
              </a:spcBef>
              <a:spcAft>
                <a:spcPct val="0"/>
              </a:spcAft>
              <a:defRPr>
                <a:solidFill>
                  <a:schemeClr val="tx1"/>
                </a:solidFill>
                <a:latin typeface="Calibri" charset="0"/>
              </a:defRPr>
            </a:lvl6pPr>
            <a:lvl7pPr marL="2971800" indent="-228600" defTabSz="457200" eaLnBrk="0" fontAlgn="base" hangingPunct="0">
              <a:spcBef>
                <a:spcPct val="0"/>
              </a:spcBef>
              <a:spcAft>
                <a:spcPct val="0"/>
              </a:spcAft>
              <a:defRPr>
                <a:solidFill>
                  <a:schemeClr val="tx1"/>
                </a:solidFill>
                <a:latin typeface="Calibri" charset="0"/>
              </a:defRPr>
            </a:lvl7pPr>
            <a:lvl8pPr marL="3429000" indent="-228600" defTabSz="457200" eaLnBrk="0" fontAlgn="base" hangingPunct="0">
              <a:spcBef>
                <a:spcPct val="0"/>
              </a:spcBef>
              <a:spcAft>
                <a:spcPct val="0"/>
              </a:spcAft>
              <a:defRPr>
                <a:solidFill>
                  <a:schemeClr val="tx1"/>
                </a:solidFill>
                <a:latin typeface="Calibri" charset="0"/>
              </a:defRPr>
            </a:lvl8pPr>
            <a:lvl9pPr marL="3886200" indent="-228600" defTabSz="457200" eaLnBrk="0" fontAlgn="base" hangingPunct="0">
              <a:spcBef>
                <a:spcPct val="0"/>
              </a:spcBef>
              <a:spcAft>
                <a:spcPct val="0"/>
              </a:spcAft>
              <a:defRPr>
                <a:solidFill>
                  <a:schemeClr val="tx1"/>
                </a:solidFill>
                <a:latin typeface="Calibri" charset="0"/>
              </a:defRPr>
            </a:lvl9pPr>
          </a:lstStyle>
          <a:p>
            <a:pPr marL="285750" indent="-285750">
              <a:buFont typeface="Arial" charset="0"/>
              <a:buChar char="•"/>
              <a:defRPr/>
            </a:pPr>
            <a:r>
              <a:rPr lang="en-US" altLang="en-US" sz="1600" dirty="0" smtClean="0">
                <a:solidFill>
                  <a:schemeClr val="bg1"/>
                </a:solidFill>
                <a:latin typeface="Avenir LT Std 35 Light" pitchFamily="34" charset="0"/>
                <a:ea typeface="Avenir Light" charset="0"/>
                <a:cs typeface="Avenir Light" charset="0"/>
              </a:rPr>
              <a:t>Copy goes here</a:t>
            </a:r>
          </a:p>
          <a:p>
            <a:pPr marL="285750" indent="-285750">
              <a:buFont typeface="Arial" charset="0"/>
              <a:buChar char="•"/>
              <a:defRPr/>
            </a:pPr>
            <a:r>
              <a:rPr lang="en-US" altLang="en-US" sz="1600" dirty="0" smtClean="0">
                <a:solidFill>
                  <a:schemeClr val="bg1"/>
                </a:solidFill>
                <a:latin typeface="Avenir LT Std 35 Light" pitchFamily="34" charset="0"/>
                <a:ea typeface="Avenir Light" charset="0"/>
                <a:cs typeface="Avenir Light" charset="0"/>
              </a:rPr>
              <a:t>Copy goes here</a:t>
            </a:r>
          </a:p>
          <a:p>
            <a:pPr marL="285750" indent="-285750">
              <a:buFont typeface="Arial" charset="0"/>
              <a:buChar char="•"/>
              <a:defRPr/>
            </a:pPr>
            <a:r>
              <a:rPr lang="en-US" altLang="en-US" sz="1600" dirty="0" smtClean="0">
                <a:solidFill>
                  <a:schemeClr val="bg1"/>
                </a:solidFill>
                <a:latin typeface="Avenir LT Std 35 Light" pitchFamily="34" charset="0"/>
                <a:ea typeface="Avenir Light" charset="0"/>
                <a:cs typeface="Avenir Light" charset="0"/>
              </a:rPr>
              <a:t>Copy goes here</a:t>
            </a:r>
          </a:p>
        </p:txBody>
      </p:sp>
      <p:sp>
        <p:nvSpPr>
          <p:cNvPr id="12" name="Title 1"/>
          <p:cNvSpPr>
            <a:spLocks noGrp="1"/>
          </p:cNvSpPr>
          <p:nvPr>
            <p:ph type="title"/>
          </p:nvPr>
        </p:nvSpPr>
        <p:spPr>
          <a:xfrm>
            <a:off x="629841" y="365126"/>
            <a:ext cx="7886700" cy="1002757"/>
          </a:xfrm>
        </p:spPr>
        <p:txBody>
          <a:bodyPr/>
          <a:lstStyle>
            <a:lvl1pPr algn="l">
              <a:defRPr/>
            </a:lvl1pPr>
          </a:lstStyle>
          <a:p>
            <a:r>
              <a:rPr lang="en-US" smtClean="0"/>
              <a:t>Click to edit Master title style</a:t>
            </a:r>
            <a:endParaRPr lang="en-US" dirty="0"/>
          </a:p>
        </p:txBody>
      </p:sp>
    </p:spTree>
    <p:extLst>
      <p:ext uri="{BB962C8B-B14F-4D97-AF65-F5344CB8AC3E}">
        <p14:creationId xmlns:p14="http://schemas.microsoft.com/office/powerpoint/2010/main" val="2082831745"/>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508237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650381"/>
            <a:ext cx="7886700" cy="778496"/>
          </a:xfrm>
        </p:spPr>
        <p:txBody>
          <a:bodyPr anchor="b"/>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2604547"/>
            <a:ext cx="7886700" cy="2086399"/>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15717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09940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709854"/>
            <a:ext cx="3886200" cy="446710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709854"/>
            <a:ext cx="3886200" cy="446710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7788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772512"/>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002757"/>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548394"/>
            <a:ext cx="3868340" cy="43013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159040"/>
            <a:ext cx="3868340" cy="40306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548394"/>
            <a:ext cx="3887391" cy="43013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159040"/>
            <a:ext cx="3887391" cy="40306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17762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Page">
    <p:spTree>
      <p:nvGrpSpPr>
        <p:cNvPr id="1" name=""/>
        <p:cNvGrpSpPr/>
        <p:nvPr/>
      </p:nvGrpSpPr>
      <p:grpSpPr>
        <a:xfrm>
          <a:off x="0" y="0"/>
          <a:ext cx="0" cy="0"/>
          <a:chOff x="0" y="0"/>
          <a:chExt cx="0" cy="0"/>
        </a:xfrm>
      </p:grpSpPr>
      <p:sp>
        <p:nvSpPr>
          <p:cNvPr id="2" name="Title 1"/>
          <p:cNvSpPr>
            <a:spLocks noGrp="1"/>
          </p:cNvSpPr>
          <p:nvPr>
            <p:ph type="title"/>
          </p:nvPr>
        </p:nvSpPr>
        <p:spPr>
          <a:xfrm>
            <a:off x="710427" y="1197749"/>
            <a:ext cx="7886700" cy="3426290"/>
          </a:xfrm>
        </p:spPr>
        <p:txBody>
          <a:bodyPr/>
          <a:lstStyle>
            <a:lvl1pPr>
              <a:defRPr sz="5400"/>
            </a:lvl1pPr>
          </a:lstStyle>
          <a:p>
            <a:r>
              <a:rPr lang="en-US" smtClean="0"/>
              <a:t>Click to edit Master title style</a:t>
            </a:r>
            <a:endParaRPr lang="en-US" dirty="0"/>
          </a:p>
        </p:txBody>
      </p:sp>
    </p:spTree>
    <p:extLst>
      <p:ext uri="{BB962C8B-B14F-4D97-AF65-F5344CB8AC3E}">
        <p14:creationId xmlns:p14="http://schemas.microsoft.com/office/powerpoint/2010/main" val="289242163"/>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5" name="Rectangle 4"/>
          <p:cNvSpPr/>
          <p:nvPr/>
        </p:nvSpPr>
        <p:spPr>
          <a:xfrm>
            <a:off x="630238" y="457200"/>
            <a:ext cx="7886700" cy="798513"/>
          </a:xfrm>
          <a:prstGeom prst="rect">
            <a:avLst/>
          </a:prstGeom>
          <a:solidFill>
            <a:srgbClr val="1C2A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88D6F4"/>
                </a:solidFill>
                <a:latin typeface="Avenir Heavy" charset="0"/>
                <a:ea typeface="Avenir Heavy" charset="0"/>
                <a:cs typeface="Avenir Heavy" charset="0"/>
              </a:rPr>
              <a:t>Click to edit Master title style</a:t>
            </a:r>
          </a:p>
        </p:txBody>
      </p:sp>
      <p:sp>
        <p:nvSpPr>
          <p:cNvPr id="3" name="Content Placeholder 2"/>
          <p:cNvSpPr>
            <a:spLocks noGrp="1"/>
          </p:cNvSpPr>
          <p:nvPr>
            <p:ph idx="1"/>
          </p:nvPr>
        </p:nvSpPr>
        <p:spPr>
          <a:xfrm>
            <a:off x="3887391" y="1390185"/>
            <a:ext cx="4629150" cy="4470866"/>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390185"/>
            <a:ext cx="2949178" cy="447880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Tree>
    <p:extLst>
      <p:ext uri="{BB962C8B-B14F-4D97-AF65-F5344CB8AC3E}">
        <p14:creationId xmlns:p14="http://schemas.microsoft.com/office/powerpoint/2010/main" val="1167898740"/>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397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timing>
    <p:tnLst>
      <p:par>
        <p:cTn id="1" dur="indefinite" restart="never" nodeType="tmRoot"/>
      </p:par>
    </p:tnLst>
  </p:timing>
  <p:hf hdr="0" dt="0"/>
  <p:txStyles>
    <p:titleStyle>
      <a:lvl1pPr algn="ctr" defTabSz="685800" rtl="0" eaLnBrk="1" fontAlgn="base" hangingPunct="1">
        <a:lnSpc>
          <a:spcPct val="90000"/>
        </a:lnSpc>
        <a:spcBef>
          <a:spcPct val="0"/>
        </a:spcBef>
        <a:spcAft>
          <a:spcPct val="0"/>
        </a:spcAft>
        <a:defRPr sz="4000" b="1" kern="1200">
          <a:solidFill>
            <a:srgbClr val="88D6F4"/>
          </a:solidFill>
          <a:latin typeface="Avenir Heavy" charset="0"/>
          <a:ea typeface="Avenir Heavy" charset="0"/>
          <a:cs typeface="Avenir Heavy" charset="0"/>
        </a:defRPr>
      </a:lvl1pPr>
      <a:lvl2pPr algn="ctr" defTabSz="685800" rtl="0" eaLnBrk="1" fontAlgn="base" hangingPunct="1">
        <a:lnSpc>
          <a:spcPct val="90000"/>
        </a:lnSpc>
        <a:spcBef>
          <a:spcPct val="0"/>
        </a:spcBef>
        <a:spcAft>
          <a:spcPct val="0"/>
        </a:spcAft>
        <a:defRPr sz="4000" b="1">
          <a:solidFill>
            <a:srgbClr val="88D6F4"/>
          </a:solidFill>
          <a:latin typeface="Avenir Heavy" charset="0"/>
          <a:ea typeface="Avenir Heavy" charset="0"/>
          <a:cs typeface="Avenir Heavy" charset="0"/>
        </a:defRPr>
      </a:lvl2pPr>
      <a:lvl3pPr algn="ctr" defTabSz="685800" rtl="0" eaLnBrk="1" fontAlgn="base" hangingPunct="1">
        <a:lnSpc>
          <a:spcPct val="90000"/>
        </a:lnSpc>
        <a:spcBef>
          <a:spcPct val="0"/>
        </a:spcBef>
        <a:spcAft>
          <a:spcPct val="0"/>
        </a:spcAft>
        <a:defRPr sz="4000" b="1">
          <a:solidFill>
            <a:srgbClr val="88D6F4"/>
          </a:solidFill>
          <a:latin typeface="Avenir Heavy" charset="0"/>
          <a:ea typeface="Avenir Heavy" charset="0"/>
          <a:cs typeface="Avenir Heavy" charset="0"/>
        </a:defRPr>
      </a:lvl3pPr>
      <a:lvl4pPr algn="ctr" defTabSz="685800" rtl="0" eaLnBrk="1" fontAlgn="base" hangingPunct="1">
        <a:lnSpc>
          <a:spcPct val="90000"/>
        </a:lnSpc>
        <a:spcBef>
          <a:spcPct val="0"/>
        </a:spcBef>
        <a:spcAft>
          <a:spcPct val="0"/>
        </a:spcAft>
        <a:defRPr sz="4000" b="1">
          <a:solidFill>
            <a:srgbClr val="88D6F4"/>
          </a:solidFill>
          <a:latin typeface="Avenir Heavy" charset="0"/>
          <a:ea typeface="Avenir Heavy" charset="0"/>
          <a:cs typeface="Avenir Heavy" charset="0"/>
        </a:defRPr>
      </a:lvl4pPr>
      <a:lvl5pPr algn="ctr" defTabSz="685800" rtl="0" eaLnBrk="1" fontAlgn="base" hangingPunct="1">
        <a:lnSpc>
          <a:spcPct val="90000"/>
        </a:lnSpc>
        <a:spcBef>
          <a:spcPct val="0"/>
        </a:spcBef>
        <a:spcAft>
          <a:spcPct val="0"/>
        </a:spcAft>
        <a:defRPr sz="4000" b="1">
          <a:solidFill>
            <a:srgbClr val="88D6F4"/>
          </a:solidFill>
          <a:latin typeface="Avenir Heavy" charset="0"/>
          <a:ea typeface="Avenir Heavy" charset="0"/>
          <a:cs typeface="Avenir Heavy" charset="0"/>
        </a:defRPr>
      </a:lvl5pPr>
      <a:lvl6pPr marL="457200" algn="l" defTabSz="685800" rtl="0" eaLnBrk="1" fontAlgn="base" hangingPunct="1">
        <a:lnSpc>
          <a:spcPct val="90000"/>
        </a:lnSpc>
        <a:spcBef>
          <a:spcPct val="0"/>
        </a:spcBef>
        <a:spcAft>
          <a:spcPct val="0"/>
        </a:spcAft>
        <a:defRPr sz="3300">
          <a:solidFill>
            <a:schemeClr val="tx1"/>
          </a:solidFill>
          <a:latin typeface="Calibri Light" charset="0"/>
        </a:defRPr>
      </a:lvl6pPr>
      <a:lvl7pPr marL="914400" algn="l" defTabSz="685800" rtl="0" eaLnBrk="1" fontAlgn="base" hangingPunct="1">
        <a:lnSpc>
          <a:spcPct val="90000"/>
        </a:lnSpc>
        <a:spcBef>
          <a:spcPct val="0"/>
        </a:spcBef>
        <a:spcAft>
          <a:spcPct val="0"/>
        </a:spcAft>
        <a:defRPr sz="3300">
          <a:solidFill>
            <a:schemeClr val="tx1"/>
          </a:solidFill>
          <a:latin typeface="Calibri Light" charset="0"/>
        </a:defRPr>
      </a:lvl7pPr>
      <a:lvl8pPr marL="1371600" algn="l" defTabSz="685800" rtl="0" eaLnBrk="1" fontAlgn="base" hangingPunct="1">
        <a:lnSpc>
          <a:spcPct val="90000"/>
        </a:lnSpc>
        <a:spcBef>
          <a:spcPct val="0"/>
        </a:spcBef>
        <a:spcAft>
          <a:spcPct val="0"/>
        </a:spcAft>
        <a:defRPr sz="3300">
          <a:solidFill>
            <a:schemeClr val="tx1"/>
          </a:solidFill>
          <a:latin typeface="Calibri Light" charset="0"/>
        </a:defRPr>
      </a:lvl8pPr>
      <a:lvl9pPr marL="1828800" algn="l" defTabSz="685800" rtl="0" eaLnBrk="1" fontAlgn="base" hangingPunct="1">
        <a:lnSpc>
          <a:spcPct val="90000"/>
        </a:lnSpc>
        <a:spcBef>
          <a:spcPct val="0"/>
        </a:spcBef>
        <a:spcAft>
          <a:spcPct val="0"/>
        </a:spcAft>
        <a:defRPr sz="3300">
          <a:solidFill>
            <a:schemeClr val="tx1"/>
          </a:solidFill>
          <a:latin typeface="Calibri Light" charset="0"/>
        </a:defRPr>
      </a:lvl9pPr>
    </p:titleStyle>
    <p:bodyStyle>
      <a:lvl1pPr marL="171450" indent="-171450" algn="l" defTabSz="685800" rtl="0" eaLnBrk="1" fontAlgn="base" hangingPunct="1">
        <a:lnSpc>
          <a:spcPct val="90000"/>
        </a:lnSpc>
        <a:spcBef>
          <a:spcPts val="750"/>
        </a:spcBef>
        <a:spcAft>
          <a:spcPct val="0"/>
        </a:spcAft>
        <a:buFont typeface="Arial" pitchFamily="34" charset="0"/>
        <a:buChar char="•"/>
        <a:defRPr sz="2100" kern="1200">
          <a:solidFill>
            <a:schemeClr val="tx1"/>
          </a:solidFill>
          <a:latin typeface="Avenir LT Std 35 Light" pitchFamily="34" charset="0"/>
          <a:ea typeface="Avenir LT Std 35 Light" pitchFamily="34" charset="0"/>
          <a:cs typeface="Avenir LT Std 35 Light" pitchFamily="34" charset="0"/>
        </a:defRPr>
      </a:lvl1pPr>
      <a:lvl2pPr marL="514350" indent="-171450" algn="l" defTabSz="685800" rtl="0" eaLnBrk="1" fontAlgn="base" hangingPunct="1">
        <a:lnSpc>
          <a:spcPct val="90000"/>
        </a:lnSpc>
        <a:spcBef>
          <a:spcPts val="375"/>
        </a:spcBef>
        <a:spcAft>
          <a:spcPct val="0"/>
        </a:spcAft>
        <a:buFont typeface="Arial" pitchFamily="34" charset="0"/>
        <a:buChar char="•"/>
        <a:defRPr kern="1200">
          <a:solidFill>
            <a:schemeClr val="tx1"/>
          </a:solidFill>
          <a:latin typeface="Avenir LT Std 35 Light" pitchFamily="34" charset="0"/>
          <a:ea typeface="Avenir LT Std 35 Light" pitchFamily="34" charset="0"/>
          <a:cs typeface="Avenir LT Std 35 Light" pitchFamily="34" charset="0"/>
        </a:defRPr>
      </a:lvl2pPr>
      <a:lvl3pPr marL="857250" indent="-171450" algn="l" defTabSz="685800" rtl="0" eaLnBrk="1" fontAlgn="base" hangingPunct="1">
        <a:lnSpc>
          <a:spcPct val="90000"/>
        </a:lnSpc>
        <a:spcBef>
          <a:spcPts val="375"/>
        </a:spcBef>
        <a:spcAft>
          <a:spcPct val="0"/>
        </a:spcAft>
        <a:buFont typeface="Arial" pitchFamily="34" charset="0"/>
        <a:buChar char="•"/>
        <a:defRPr sz="1500" kern="1200">
          <a:solidFill>
            <a:schemeClr val="tx1"/>
          </a:solidFill>
          <a:latin typeface="Avenir LT Std 35 Light" pitchFamily="34" charset="0"/>
          <a:ea typeface="Avenir LT Std 35 Light" pitchFamily="34" charset="0"/>
          <a:cs typeface="Avenir LT Std 35 Light" pitchFamily="34" charset="0"/>
        </a:defRPr>
      </a:lvl3pPr>
      <a:lvl4pPr marL="1200150" indent="-171450" algn="l" defTabSz="685800" rtl="0" eaLnBrk="1" fontAlgn="base" hangingPunct="1">
        <a:lnSpc>
          <a:spcPct val="90000"/>
        </a:lnSpc>
        <a:spcBef>
          <a:spcPts val="375"/>
        </a:spcBef>
        <a:spcAft>
          <a:spcPct val="0"/>
        </a:spcAft>
        <a:buFont typeface="Arial" pitchFamily="34" charset="0"/>
        <a:buChar char="•"/>
        <a:defRPr sz="1300" kern="1200">
          <a:solidFill>
            <a:schemeClr val="tx1"/>
          </a:solidFill>
          <a:latin typeface="Avenir LT Std 35 Light" pitchFamily="34" charset="0"/>
          <a:ea typeface="Avenir LT Std 35 Light" pitchFamily="34" charset="0"/>
          <a:cs typeface="Avenir LT Std 35 Light" pitchFamily="34" charset="0"/>
        </a:defRPr>
      </a:lvl4pPr>
      <a:lvl5pPr marL="1543050" indent="-171450" algn="l" defTabSz="685800" rtl="0" eaLnBrk="1" fontAlgn="base" hangingPunct="1">
        <a:lnSpc>
          <a:spcPct val="90000"/>
        </a:lnSpc>
        <a:spcBef>
          <a:spcPts val="375"/>
        </a:spcBef>
        <a:spcAft>
          <a:spcPct val="0"/>
        </a:spcAft>
        <a:buFont typeface="Arial" pitchFamily="34" charset="0"/>
        <a:buChar char="•"/>
        <a:defRPr sz="1300" kern="1200">
          <a:solidFill>
            <a:schemeClr val="tx1"/>
          </a:solidFill>
          <a:latin typeface="Avenir LT Std 35 Light" pitchFamily="34" charset="0"/>
          <a:ea typeface="Avenir LT Std 35 Light" pitchFamily="34" charset="0"/>
          <a:cs typeface="Avenir LT Std 35 Light" pitchFamily="34"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diagramLayout" Target="../diagrams/layout6.xml"/><Relationship Id="rId7" Type="http://schemas.openxmlformats.org/officeDocument/2006/relationships/image" Target="../media/image16.png"/><Relationship Id="rId2" Type="http://schemas.openxmlformats.org/officeDocument/2006/relationships/diagramData" Target="../diagrams/data6.xml"/><Relationship Id="rId1" Type="http://schemas.openxmlformats.org/officeDocument/2006/relationships/slideLayout" Target="../slideLayouts/slideLayout1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7.gif"/><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8.gif"/><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15.tiff"/></Relationships>
</file>

<file path=ppt/slides/_rels/slide16.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24.tiff"/><Relationship Id="rId2" Type="http://schemas.openxmlformats.org/officeDocument/2006/relationships/diagramData" Target="../diagrams/data9.xml"/><Relationship Id="rId1" Type="http://schemas.openxmlformats.org/officeDocument/2006/relationships/slideLayout" Target="../slideLayouts/slideLayout1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1.xml.rels><?xml version="1.0" encoding="UTF-8" standalone="yes"?>
<Relationships xmlns="http://schemas.openxmlformats.org/package/2006/relationships"><Relationship Id="rId8" Type="http://schemas.openxmlformats.org/officeDocument/2006/relationships/image" Target="../media/image24.tiff"/><Relationship Id="rId3" Type="http://schemas.openxmlformats.org/officeDocument/2006/relationships/diagramLayout" Target="../diagrams/layout10.xml"/><Relationship Id="rId7" Type="http://schemas.openxmlformats.org/officeDocument/2006/relationships/image" Target="../media/image25.png"/><Relationship Id="rId2" Type="http://schemas.openxmlformats.org/officeDocument/2006/relationships/diagramData" Target="../diagrams/data10.xml"/><Relationship Id="rId1" Type="http://schemas.openxmlformats.org/officeDocument/2006/relationships/slideLayout" Target="../slideLayouts/slideLayout1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2.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28.png"/><Relationship Id="rId2" Type="http://schemas.openxmlformats.org/officeDocument/2006/relationships/diagramData" Target="../diagrams/data11.xml"/><Relationship Id="rId1" Type="http://schemas.openxmlformats.org/officeDocument/2006/relationships/slideLayout" Target="../slideLayouts/slideLayout14.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4.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6.xml.rels><?xml version="1.0" encoding="UTF-8" standalone="yes"?>
<Relationships xmlns="http://schemas.openxmlformats.org/package/2006/relationships"><Relationship Id="rId8" Type="http://schemas.openxmlformats.org/officeDocument/2006/relationships/image" Target="../media/image29.tiff"/><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7.xml.rels><?xml version="1.0" encoding="UTF-8" standalone="yes"?>
<Relationships xmlns="http://schemas.openxmlformats.org/package/2006/relationships"><Relationship Id="rId8" Type="http://schemas.openxmlformats.org/officeDocument/2006/relationships/image" Target="../media/image29.tiff"/><Relationship Id="rId3" Type="http://schemas.openxmlformats.org/officeDocument/2006/relationships/diagramLayout" Target="../diagrams/layout14.xml"/><Relationship Id="rId7" Type="http://schemas.openxmlformats.org/officeDocument/2006/relationships/image" Target="../media/image30.jpeg"/><Relationship Id="rId2" Type="http://schemas.openxmlformats.org/officeDocument/2006/relationships/diagramData" Target="../diagrams/data14.xml"/><Relationship Id="rId1" Type="http://schemas.openxmlformats.org/officeDocument/2006/relationships/slideLayout" Target="../slideLayouts/slideLayout14.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hyperlink" Target="mailto:brittany.socha@arisafety.com" TargetMode="External"/><Relationship Id="rId2" Type="http://schemas.openxmlformats.org/officeDocument/2006/relationships/hyperlink" Target="http://www.arisafety.com/webinars" TargetMode="Externa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33.tiff"/><Relationship Id="rId2" Type="http://schemas.openxmlformats.org/officeDocument/2006/relationships/diagramData" Target="../diagrams/data15.xml"/><Relationship Id="rId1" Type="http://schemas.openxmlformats.org/officeDocument/2006/relationships/slideLayout" Target="../slideLayouts/slideLayout14.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1.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8" Type="http://schemas.openxmlformats.org/officeDocument/2006/relationships/image" Target="../media/image33.tiff"/><Relationship Id="rId3" Type="http://schemas.openxmlformats.org/officeDocument/2006/relationships/diagramLayout" Target="../diagrams/layout16.xml"/><Relationship Id="rId7" Type="http://schemas.openxmlformats.org/officeDocument/2006/relationships/image" Target="../media/image35.png"/><Relationship Id="rId2" Type="http://schemas.openxmlformats.org/officeDocument/2006/relationships/diagramData" Target="../diagrams/data16.xml"/><Relationship Id="rId1" Type="http://schemas.openxmlformats.org/officeDocument/2006/relationships/slideLayout" Target="../slideLayouts/slideLayout14.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4.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4.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14.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hyperlink" Target="http://www.arisafety.com/support/educational-resources/" TargetMode="External"/><Relationship Id="rId2" Type="http://schemas.openxmlformats.org/officeDocument/2006/relationships/image" Target="../media/image45.png"/><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hyperlink" Target="mailto:applications@arisafety.com" TargetMode="External"/><Relationship Id="rId2" Type="http://schemas.openxmlformats.org/officeDocument/2006/relationships/image" Target="../media/image47.png"/><Relationship Id="rId1" Type="http://schemas.openxmlformats.org/officeDocument/2006/relationships/slideLayout" Target="../slideLayouts/slideLayout15.xml"/><Relationship Id="rId5" Type="http://schemas.openxmlformats.org/officeDocument/2006/relationships/comments" Target="../comments/comment1.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501992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953789625"/>
              </p:ext>
            </p:extLst>
          </p:nvPr>
        </p:nvGraphicFramePr>
        <p:xfrm>
          <a:off x="762000" y="1186657"/>
          <a:ext cx="7620000" cy="4472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p:cNvSpPr txBox="1">
            <a:spLocks/>
          </p:cNvSpPr>
          <p:nvPr/>
        </p:nvSpPr>
        <p:spPr bwMode="auto">
          <a:xfrm>
            <a:off x="152400" y="4365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1" fontAlgn="base" hangingPunct="1">
              <a:lnSpc>
                <a:spcPct val="90000"/>
              </a:lnSpc>
              <a:spcBef>
                <a:spcPct val="0"/>
              </a:spcBef>
              <a:spcAft>
                <a:spcPct val="0"/>
              </a:spcAft>
              <a:defRPr sz="4000" b="1" kern="1200">
                <a:solidFill>
                  <a:srgbClr val="88D6F4"/>
                </a:solidFill>
                <a:latin typeface="Avenir Heavy" charset="0"/>
                <a:ea typeface="Avenir Heavy" charset="0"/>
                <a:cs typeface="Avenir Heavy" charset="0"/>
              </a:defRPr>
            </a:lvl1pPr>
            <a:lvl2pPr algn="ctr" defTabSz="685800" rtl="0" eaLnBrk="1" fontAlgn="base" hangingPunct="1">
              <a:lnSpc>
                <a:spcPct val="90000"/>
              </a:lnSpc>
              <a:spcBef>
                <a:spcPct val="0"/>
              </a:spcBef>
              <a:spcAft>
                <a:spcPct val="0"/>
              </a:spcAft>
              <a:defRPr sz="4000" b="1">
                <a:solidFill>
                  <a:srgbClr val="88D6F4"/>
                </a:solidFill>
                <a:latin typeface="Avenir Heavy" charset="0"/>
                <a:ea typeface="Avenir Heavy" charset="0"/>
                <a:cs typeface="Avenir Heavy" charset="0"/>
              </a:defRPr>
            </a:lvl2pPr>
            <a:lvl3pPr algn="ctr" defTabSz="685800" rtl="0" eaLnBrk="1" fontAlgn="base" hangingPunct="1">
              <a:lnSpc>
                <a:spcPct val="90000"/>
              </a:lnSpc>
              <a:spcBef>
                <a:spcPct val="0"/>
              </a:spcBef>
              <a:spcAft>
                <a:spcPct val="0"/>
              </a:spcAft>
              <a:defRPr sz="4000" b="1">
                <a:solidFill>
                  <a:srgbClr val="88D6F4"/>
                </a:solidFill>
                <a:latin typeface="Avenir Heavy" charset="0"/>
                <a:ea typeface="Avenir Heavy" charset="0"/>
                <a:cs typeface="Avenir Heavy" charset="0"/>
              </a:defRPr>
            </a:lvl3pPr>
            <a:lvl4pPr algn="ctr" defTabSz="685800" rtl="0" eaLnBrk="1" fontAlgn="base" hangingPunct="1">
              <a:lnSpc>
                <a:spcPct val="90000"/>
              </a:lnSpc>
              <a:spcBef>
                <a:spcPct val="0"/>
              </a:spcBef>
              <a:spcAft>
                <a:spcPct val="0"/>
              </a:spcAft>
              <a:defRPr sz="4000" b="1">
                <a:solidFill>
                  <a:srgbClr val="88D6F4"/>
                </a:solidFill>
                <a:latin typeface="Avenir Heavy" charset="0"/>
                <a:ea typeface="Avenir Heavy" charset="0"/>
                <a:cs typeface="Avenir Heavy" charset="0"/>
              </a:defRPr>
            </a:lvl4pPr>
            <a:lvl5pPr algn="ctr" defTabSz="685800" rtl="0" eaLnBrk="1" fontAlgn="base" hangingPunct="1">
              <a:lnSpc>
                <a:spcPct val="90000"/>
              </a:lnSpc>
              <a:spcBef>
                <a:spcPct val="0"/>
              </a:spcBef>
              <a:spcAft>
                <a:spcPct val="0"/>
              </a:spcAft>
              <a:defRPr sz="4000" b="1">
                <a:solidFill>
                  <a:srgbClr val="88D6F4"/>
                </a:solidFill>
                <a:latin typeface="Avenir Heavy" charset="0"/>
                <a:ea typeface="Avenir Heavy" charset="0"/>
                <a:cs typeface="Avenir Heavy" charset="0"/>
              </a:defRPr>
            </a:lvl5pPr>
            <a:lvl6pPr marL="457200" algn="l" defTabSz="685800" rtl="0" eaLnBrk="1" fontAlgn="base" hangingPunct="1">
              <a:lnSpc>
                <a:spcPct val="90000"/>
              </a:lnSpc>
              <a:spcBef>
                <a:spcPct val="0"/>
              </a:spcBef>
              <a:spcAft>
                <a:spcPct val="0"/>
              </a:spcAft>
              <a:defRPr sz="3300">
                <a:solidFill>
                  <a:schemeClr val="tx1"/>
                </a:solidFill>
                <a:latin typeface="Calibri Light" charset="0"/>
              </a:defRPr>
            </a:lvl6pPr>
            <a:lvl7pPr marL="914400" algn="l" defTabSz="685800" rtl="0" eaLnBrk="1" fontAlgn="base" hangingPunct="1">
              <a:lnSpc>
                <a:spcPct val="90000"/>
              </a:lnSpc>
              <a:spcBef>
                <a:spcPct val="0"/>
              </a:spcBef>
              <a:spcAft>
                <a:spcPct val="0"/>
              </a:spcAft>
              <a:defRPr sz="3300">
                <a:solidFill>
                  <a:schemeClr val="tx1"/>
                </a:solidFill>
                <a:latin typeface="Calibri Light" charset="0"/>
              </a:defRPr>
            </a:lvl7pPr>
            <a:lvl8pPr marL="1371600" algn="l" defTabSz="685800" rtl="0" eaLnBrk="1" fontAlgn="base" hangingPunct="1">
              <a:lnSpc>
                <a:spcPct val="90000"/>
              </a:lnSpc>
              <a:spcBef>
                <a:spcPct val="0"/>
              </a:spcBef>
              <a:spcAft>
                <a:spcPct val="0"/>
              </a:spcAft>
              <a:defRPr sz="3300">
                <a:solidFill>
                  <a:schemeClr val="tx1"/>
                </a:solidFill>
                <a:latin typeface="Calibri Light" charset="0"/>
              </a:defRPr>
            </a:lvl8pPr>
            <a:lvl9pPr marL="1828800" algn="l" defTabSz="685800" rtl="0" eaLnBrk="1" fontAlgn="base" hangingPunct="1">
              <a:lnSpc>
                <a:spcPct val="90000"/>
              </a:lnSpc>
              <a:spcBef>
                <a:spcPct val="0"/>
              </a:spcBef>
              <a:spcAft>
                <a:spcPct val="0"/>
              </a:spcAft>
              <a:defRPr sz="3300">
                <a:solidFill>
                  <a:schemeClr val="tx1"/>
                </a:solidFill>
                <a:latin typeface="Calibri Light" charset="0"/>
              </a:defRPr>
            </a:lvl9pPr>
          </a:lstStyle>
          <a:p>
            <a:r>
              <a:rPr lang="en-US" dirty="0" smtClean="0">
                <a:solidFill>
                  <a:srgbClr val="1C2A58"/>
                </a:solidFill>
              </a:rPr>
              <a:t>Ground Continuity Test</a:t>
            </a:r>
            <a:endParaRPr lang="en-US" dirty="0">
              <a:solidFill>
                <a:srgbClr val="1C2A58"/>
              </a:solidFill>
            </a:endParaRPr>
          </a:p>
        </p:txBody>
      </p:sp>
      <p:pic>
        <p:nvPicPr>
          <p:cNvPr id="2" name="Picture 1"/>
          <p:cNvPicPr>
            <a:picLocks noChangeAspect="1"/>
          </p:cNvPicPr>
          <p:nvPr/>
        </p:nvPicPr>
        <p:blipFill>
          <a:blip r:embed="rId8"/>
          <a:stretch>
            <a:fillRect/>
          </a:stretch>
        </p:blipFill>
        <p:spPr>
          <a:xfrm>
            <a:off x="7620000" y="196057"/>
            <a:ext cx="762000" cy="770283"/>
          </a:xfrm>
          <a:prstGeom prst="rect">
            <a:avLst/>
          </a:prstGeom>
        </p:spPr>
      </p:pic>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sz="half" idx="2"/>
            <p:extLst>
              <p:ext uri="{D42A27DB-BD31-4B8C-83A1-F6EECF244321}">
                <p14:modId xmlns:p14="http://schemas.microsoft.com/office/powerpoint/2010/main" val="993217803"/>
              </p:ext>
            </p:extLst>
          </p:nvPr>
        </p:nvGraphicFramePr>
        <p:xfrm>
          <a:off x="533400" y="1066800"/>
          <a:ext cx="8159238" cy="4476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1"/>
          <p:cNvSpPr>
            <a:spLocks noGrp="1"/>
          </p:cNvSpPr>
          <p:nvPr>
            <p:ph type="title"/>
          </p:nvPr>
        </p:nvSpPr>
        <p:spPr>
          <a:xfrm>
            <a:off x="152400" y="43657"/>
            <a:ext cx="8229600" cy="1143000"/>
          </a:xfrm>
        </p:spPr>
        <p:txBody>
          <a:bodyPr/>
          <a:lstStyle/>
          <a:p>
            <a:pPr algn="l"/>
            <a:r>
              <a:rPr lang="en-US" dirty="0" smtClean="0">
                <a:solidFill>
                  <a:srgbClr val="1C2A58"/>
                </a:solidFill>
              </a:rPr>
              <a:t>Ground Bond Test</a:t>
            </a:r>
            <a:endParaRPr lang="en-US" dirty="0">
              <a:solidFill>
                <a:srgbClr val="1C2A58"/>
              </a:solidFill>
            </a:endParaRPr>
          </a:p>
        </p:txBody>
      </p:sp>
      <p:pic>
        <p:nvPicPr>
          <p:cNvPr id="2" name="Picture 1"/>
          <p:cNvPicPr>
            <a:picLocks noChangeAspect="1"/>
          </p:cNvPicPr>
          <p:nvPr/>
        </p:nvPicPr>
        <p:blipFill>
          <a:blip r:embed="rId8"/>
          <a:stretch>
            <a:fillRect/>
          </a:stretch>
        </p:blipFill>
        <p:spPr>
          <a:xfrm>
            <a:off x="7626626" y="196057"/>
            <a:ext cx="762000" cy="770283"/>
          </a:xfrm>
          <a:prstGeom prst="rect">
            <a:avLst/>
          </a:prstGeom>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extLst>
              <p:ext uri="{D42A27DB-BD31-4B8C-83A1-F6EECF244321}">
                <p14:modId xmlns:p14="http://schemas.microsoft.com/office/powerpoint/2010/main" val="98049893"/>
              </p:ext>
            </p:extLst>
          </p:nvPr>
        </p:nvGraphicFramePr>
        <p:xfrm>
          <a:off x="533400" y="1219200"/>
          <a:ext cx="8229600" cy="60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7800" y="2643409"/>
            <a:ext cx="6172202" cy="1910966"/>
          </a:xfrm>
          <a:prstGeom prst="rect">
            <a:avLst/>
          </a:prstGeom>
        </p:spPr>
      </p:pic>
      <p:sp>
        <p:nvSpPr>
          <p:cNvPr id="8" name="Title 1"/>
          <p:cNvSpPr>
            <a:spLocks noGrp="1"/>
          </p:cNvSpPr>
          <p:nvPr>
            <p:ph type="title"/>
          </p:nvPr>
        </p:nvSpPr>
        <p:spPr>
          <a:xfrm>
            <a:off x="152400" y="43657"/>
            <a:ext cx="8229600" cy="1143000"/>
          </a:xfrm>
        </p:spPr>
        <p:txBody>
          <a:bodyPr/>
          <a:lstStyle/>
          <a:p>
            <a:pPr algn="l"/>
            <a:r>
              <a:rPr lang="en-US" dirty="0" smtClean="0">
                <a:solidFill>
                  <a:srgbClr val="1C2A58"/>
                </a:solidFill>
              </a:rPr>
              <a:t>Ground Bond Test</a:t>
            </a:r>
            <a:endParaRPr lang="en-US" dirty="0">
              <a:solidFill>
                <a:srgbClr val="1C2A58"/>
              </a:solidFill>
            </a:endParaRPr>
          </a:p>
        </p:txBody>
      </p:sp>
      <p:pic>
        <p:nvPicPr>
          <p:cNvPr id="5" name="Picture 4"/>
          <p:cNvPicPr>
            <a:picLocks noChangeAspect="1"/>
          </p:cNvPicPr>
          <p:nvPr/>
        </p:nvPicPr>
        <p:blipFill>
          <a:blip r:embed="rId8"/>
          <a:stretch>
            <a:fillRect/>
          </a:stretch>
        </p:blipFill>
        <p:spPr>
          <a:xfrm>
            <a:off x="7626626" y="196057"/>
            <a:ext cx="762000" cy="770283"/>
          </a:xfrm>
          <a:prstGeom prst="rect">
            <a:avLst/>
          </a:prstGeom>
        </p:spPr>
      </p:pic>
    </p:spTree>
    <p:extLst>
      <p:ext uri="{BB962C8B-B14F-4D97-AF65-F5344CB8AC3E}">
        <p14:creationId xmlns:p14="http://schemas.microsoft.com/office/powerpoint/2010/main" val="211933780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704" y="2283704"/>
            <a:ext cx="6085838" cy="2073734"/>
          </a:xfrm>
          <a:prstGeom prst="rect">
            <a:avLst/>
          </a:prstGeom>
        </p:spPr>
      </p:pic>
      <p:sp>
        <p:nvSpPr>
          <p:cNvPr id="9" name="Title 1"/>
          <p:cNvSpPr txBox="1">
            <a:spLocks/>
          </p:cNvSpPr>
          <p:nvPr/>
        </p:nvSpPr>
        <p:spPr bwMode="auto">
          <a:xfrm>
            <a:off x="152400" y="4365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685800" rtl="0" eaLnBrk="1" fontAlgn="base" hangingPunct="1">
              <a:lnSpc>
                <a:spcPct val="90000"/>
              </a:lnSpc>
              <a:spcBef>
                <a:spcPct val="0"/>
              </a:spcBef>
              <a:spcAft>
                <a:spcPct val="0"/>
              </a:spcAft>
              <a:defRPr sz="4000" b="1" kern="1200">
                <a:solidFill>
                  <a:srgbClr val="88D6F4"/>
                </a:solidFill>
                <a:latin typeface="Avenir Heavy" charset="0"/>
                <a:ea typeface="Avenir Heavy" charset="0"/>
                <a:cs typeface="Avenir Heavy" charset="0"/>
              </a:defRPr>
            </a:lvl1pPr>
            <a:lvl2pPr algn="ctr" defTabSz="685800" rtl="0" eaLnBrk="1" fontAlgn="base" hangingPunct="1">
              <a:lnSpc>
                <a:spcPct val="90000"/>
              </a:lnSpc>
              <a:spcBef>
                <a:spcPct val="0"/>
              </a:spcBef>
              <a:spcAft>
                <a:spcPct val="0"/>
              </a:spcAft>
              <a:defRPr sz="4000" b="1">
                <a:solidFill>
                  <a:srgbClr val="88D6F4"/>
                </a:solidFill>
                <a:latin typeface="Avenir Heavy" charset="0"/>
                <a:ea typeface="Avenir Heavy" charset="0"/>
                <a:cs typeface="Avenir Heavy" charset="0"/>
              </a:defRPr>
            </a:lvl2pPr>
            <a:lvl3pPr algn="ctr" defTabSz="685800" rtl="0" eaLnBrk="1" fontAlgn="base" hangingPunct="1">
              <a:lnSpc>
                <a:spcPct val="90000"/>
              </a:lnSpc>
              <a:spcBef>
                <a:spcPct val="0"/>
              </a:spcBef>
              <a:spcAft>
                <a:spcPct val="0"/>
              </a:spcAft>
              <a:defRPr sz="4000" b="1">
                <a:solidFill>
                  <a:srgbClr val="88D6F4"/>
                </a:solidFill>
                <a:latin typeface="Avenir Heavy" charset="0"/>
                <a:ea typeface="Avenir Heavy" charset="0"/>
                <a:cs typeface="Avenir Heavy" charset="0"/>
              </a:defRPr>
            </a:lvl3pPr>
            <a:lvl4pPr algn="ctr" defTabSz="685800" rtl="0" eaLnBrk="1" fontAlgn="base" hangingPunct="1">
              <a:lnSpc>
                <a:spcPct val="90000"/>
              </a:lnSpc>
              <a:spcBef>
                <a:spcPct val="0"/>
              </a:spcBef>
              <a:spcAft>
                <a:spcPct val="0"/>
              </a:spcAft>
              <a:defRPr sz="4000" b="1">
                <a:solidFill>
                  <a:srgbClr val="88D6F4"/>
                </a:solidFill>
                <a:latin typeface="Avenir Heavy" charset="0"/>
                <a:ea typeface="Avenir Heavy" charset="0"/>
                <a:cs typeface="Avenir Heavy" charset="0"/>
              </a:defRPr>
            </a:lvl4pPr>
            <a:lvl5pPr algn="ctr" defTabSz="685800" rtl="0" eaLnBrk="1" fontAlgn="base" hangingPunct="1">
              <a:lnSpc>
                <a:spcPct val="90000"/>
              </a:lnSpc>
              <a:spcBef>
                <a:spcPct val="0"/>
              </a:spcBef>
              <a:spcAft>
                <a:spcPct val="0"/>
              </a:spcAft>
              <a:defRPr sz="4000" b="1">
                <a:solidFill>
                  <a:srgbClr val="88D6F4"/>
                </a:solidFill>
                <a:latin typeface="Avenir Heavy" charset="0"/>
                <a:ea typeface="Avenir Heavy" charset="0"/>
                <a:cs typeface="Avenir Heavy" charset="0"/>
              </a:defRPr>
            </a:lvl5pPr>
            <a:lvl6pPr marL="457200" algn="l" defTabSz="685800" rtl="0" eaLnBrk="1" fontAlgn="base" hangingPunct="1">
              <a:lnSpc>
                <a:spcPct val="90000"/>
              </a:lnSpc>
              <a:spcBef>
                <a:spcPct val="0"/>
              </a:spcBef>
              <a:spcAft>
                <a:spcPct val="0"/>
              </a:spcAft>
              <a:defRPr sz="3300">
                <a:solidFill>
                  <a:schemeClr val="tx1"/>
                </a:solidFill>
                <a:latin typeface="Calibri Light" charset="0"/>
              </a:defRPr>
            </a:lvl6pPr>
            <a:lvl7pPr marL="914400" algn="l" defTabSz="685800" rtl="0" eaLnBrk="1" fontAlgn="base" hangingPunct="1">
              <a:lnSpc>
                <a:spcPct val="90000"/>
              </a:lnSpc>
              <a:spcBef>
                <a:spcPct val="0"/>
              </a:spcBef>
              <a:spcAft>
                <a:spcPct val="0"/>
              </a:spcAft>
              <a:defRPr sz="3300">
                <a:solidFill>
                  <a:schemeClr val="tx1"/>
                </a:solidFill>
                <a:latin typeface="Calibri Light" charset="0"/>
              </a:defRPr>
            </a:lvl7pPr>
            <a:lvl8pPr marL="1371600" algn="l" defTabSz="685800" rtl="0" eaLnBrk="1" fontAlgn="base" hangingPunct="1">
              <a:lnSpc>
                <a:spcPct val="90000"/>
              </a:lnSpc>
              <a:spcBef>
                <a:spcPct val="0"/>
              </a:spcBef>
              <a:spcAft>
                <a:spcPct val="0"/>
              </a:spcAft>
              <a:defRPr sz="3300">
                <a:solidFill>
                  <a:schemeClr val="tx1"/>
                </a:solidFill>
                <a:latin typeface="Calibri Light" charset="0"/>
              </a:defRPr>
            </a:lvl8pPr>
            <a:lvl9pPr marL="1828800" algn="l" defTabSz="685800" rtl="0" eaLnBrk="1" fontAlgn="base" hangingPunct="1">
              <a:lnSpc>
                <a:spcPct val="90000"/>
              </a:lnSpc>
              <a:spcBef>
                <a:spcPct val="0"/>
              </a:spcBef>
              <a:spcAft>
                <a:spcPct val="0"/>
              </a:spcAft>
              <a:defRPr sz="3300">
                <a:solidFill>
                  <a:schemeClr val="tx1"/>
                </a:solidFill>
                <a:latin typeface="Calibri Light" charset="0"/>
              </a:defRPr>
            </a:lvl9pPr>
          </a:lstStyle>
          <a:p>
            <a:pPr algn="l"/>
            <a:r>
              <a:rPr lang="en-US" smtClean="0">
                <a:solidFill>
                  <a:srgbClr val="1C2A58"/>
                </a:solidFill>
              </a:rPr>
              <a:t>Ground Bond Test</a:t>
            </a:r>
            <a:endParaRPr lang="en-US" dirty="0">
              <a:solidFill>
                <a:srgbClr val="1C2A58"/>
              </a:solidFill>
            </a:endParaRPr>
          </a:p>
        </p:txBody>
      </p:sp>
      <p:pic>
        <p:nvPicPr>
          <p:cNvPr id="4" name="Picture 3"/>
          <p:cNvPicPr>
            <a:picLocks noChangeAspect="1"/>
          </p:cNvPicPr>
          <p:nvPr/>
        </p:nvPicPr>
        <p:blipFill>
          <a:blip r:embed="rId3"/>
          <a:stretch>
            <a:fillRect/>
          </a:stretch>
        </p:blipFill>
        <p:spPr>
          <a:xfrm>
            <a:off x="7626626" y="196057"/>
            <a:ext cx="762000" cy="770283"/>
          </a:xfrm>
          <a:prstGeom prst="rect">
            <a:avLst/>
          </a:prstGeom>
        </p:spPr>
      </p:pic>
    </p:spTree>
    <p:extLst>
      <p:ext uri="{BB962C8B-B14F-4D97-AF65-F5344CB8AC3E}">
        <p14:creationId xmlns:p14="http://schemas.microsoft.com/office/powerpoint/2010/main" val="184648257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704" y="2283704"/>
            <a:ext cx="6085838" cy="2073733"/>
          </a:xfrm>
          <a:prstGeom prst="rect">
            <a:avLst/>
          </a:prstGeom>
        </p:spPr>
      </p:pic>
      <p:sp>
        <p:nvSpPr>
          <p:cNvPr id="9" name="Title 1"/>
          <p:cNvSpPr>
            <a:spLocks noGrp="1"/>
          </p:cNvSpPr>
          <p:nvPr>
            <p:ph type="title"/>
          </p:nvPr>
        </p:nvSpPr>
        <p:spPr>
          <a:xfrm>
            <a:off x="152400" y="43657"/>
            <a:ext cx="8229600" cy="1143000"/>
          </a:xfrm>
        </p:spPr>
        <p:txBody>
          <a:bodyPr/>
          <a:lstStyle/>
          <a:p>
            <a:pPr algn="l"/>
            <a:r>
              <a:rPr lang="en-US" dirty="0" smtClean="0">
                <a:solidFill>
                  <a:srgbClr val="1C2A58"/>
                </a:solidFill>
              </a:rPr>
              <a:t>Ground Bond Test</a:t>
            </a:r>
            <a:endParaRPr lang="en-US" dirty="0">
              <a:solidFill>
                <a:srgbClr val="1C2A58"/>
              </a:solidFill>
            </a:endParaRPr>
          </a:p>
        </p:txBody>
      </p:sp>
      <p:pic>
        <p:nvPicPr>
          <p:cNvPr id="4" name="Picture 3"/>
          <p:cNvPicPr>
            <a:picLocks noChangeAspect="1"/>
          </p:cNvPicPr>
          <p:nvPr/>
        </p:nvPicPr>
        <p:blipFill>
          <a:blip r:embed="rId3"/>
          <a:stretch>
            <a:fillRect/>
          </a:stretch>
        </p:blipFill>
        <p:spPr>
          <a:xfrm>
            <a:off x="7626626" y="196057"/>
            <a:ext cx="762000" cy="770283"/>
          </a:xfrm>
          <a:prstGeom prst="rect">
            <a:avLst/>
          </a:prstGeom>
        </p:spPr>
      </p:pic>
    </p:spTree>
    <p:extLst>
      <p:ext uri="{BB962C8B-B14F-4D97-AF65-F5344CB8AC3E}">
        <p14:creationId xmlns:p14="http://schemas.microsoft.com/office/powerpoint/2010/main" val="80363845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588298253"/>
              </p:ext>
            </p:extLst>
          </p:nvPr>
        </p:nvGraphicFramePr>
        <p:xfrm>
          <a:off x="533400" y="1181101"/>
          <a:ext cx="8001000" cy="175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1"/>
          <p:cNvSpPr>
            <a:spLocks noGrp="1"/>
          </p:cNvSpPr>
          <p:nvPr>
            <p:ph type="title"/>
          </p:nvPr>
        </p:nvSpPr>
        <p:spPr>
          <a:xfrm>
            <a:off x="152400" y="43657"/>
            <a:ext cx="8229600" cy="1143000"/>
          </a:xfrm>
        </p:spPr>
        <p:txBody>
          <a:bodyPr/>
          <a:lstStyle/>
          <a:p>
            <a:pPr algn="l"/>
            <a:r>
              <a:rPr lang="en-US" dirty="0" smtClean="0">
                <a:solidFill>
                  <a:srgbClr val="1C2A58"/>
                </a:solidFill>
              </a:rPr>
              <a:t>Ground Bond Test</a:t>
            </a:r>
            <a:endParaRPr lang="en-US" dirty="0">
              <a:solidFill>
                <a:srgbClr val="1C2A58"/>
              </a:solidFill>
            </a:endParaRPr>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3944" y="2819400"/>
            <a:ext cx="8077200" cy="3598026"/>
          </a:xfrm>
          <a:prstGeom prst="rect">
            <a:avLst/>
          </a:prstGeom>
        </p:spPr>
      </p:pic>
      <p:pic>
        <p:nvPicPr>
          <p:cNvPr id="5" name="Picture 4"/>
          <p:cNvPicPr>
            <a:picLocks noChangeAspect="1"/>
          </p:cNvPicPr>
          <p:nvPr/>
        </p:nvPicPr>
        <p:blipFill>
          <a:blip r:embed="rId9"/>
          <a:stretch>
            <a:fillRect/>
          </a:stretch>
        </p:blipFill>
        <p:spPr>
          <a:xfrm>
            <a:off x="7626626" y="196057"/>
            <a:ext cx="762000" cy="770283"/>
          </a:xfrm>
          <a:prstGeom prst="rect">
            <a:avLst/>
          </a:prstGeom>
        </p:spPr>
      </p:pic>
    </p:spTree>
    <p:extLst>
      <p:ext uri="{BB962C8B-B14F-4D97-AF65-F5344CB8AC3E}">
        <p14:creationId xmlns:p14="http://schemas.microsoft.com/office/powerpoint/2010/main" val="4132143693"/>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15518328"/>
              </p:ext>
            </p:extLst>
          </p:nvPr>
        </p:nvGraphicFramePr>
        <p:xfrm>
          <a:off x="720986" y="1004462"/>
          <a:ext cx="7813414" cy="45141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p:cNvSpPr>
            <a:spLocks noGrp="1"/>
          </p:cNvSpPr>
          <p:nvPr>
            <p:ph type="title"/>
          </p:nvPr>
        </p:nvSpPr>
        <p:spPr>
          <a:xfrm>
            <a:off x="152400" y="43657"/>
            <a:ext cx="8229600" cy="1143000"/>
          </a:xfrm>
        </p:spPr>
        <p:txBody>
          <a:bodyPr/>
          <a:lstStyle/>
          <a:p>
            <a:pPr algn="l"/>
            <a:r>
              <a:rPr lang="en-US" dirty="0" smtClean="0">
                <a:solidFill>
                  <a:srgbClr val="1C2A58"/>
                </a:solidFill>
              </a:rPr>
              <a:t>Ground Bond Test</a:t>
            </a:r>
            <a:endParaRPr lang="en-US" dirty="0">
              <a:solidFill>
                <a:srgbClr val="1C2A58"/>
              </a:solidFill>
            </a:endParaRPr>
          </a:p>
        </p:txBody>
      </p:sp>
      <p:pic>
        <p:nvPicPr>
          <p:cNvPr id="5" name="Picture 4"/>
          <p:cNvPicPr>
            <a:picLocks noChangeAspect="1"/>
          </p:cNvPicPr>
          <p:nvPr/>
        </p:nvPicPr>
        <p:blipFill>
          <a:blip r:embed="rId8"/>
          <a:stretch>
            <a:fillRect/>
          </a:stretch>
        </p:blipFill>
        <p:spPr>
          <a:xfrm>
            <a:off x="7626626" y="196057"/>
            <a:ext cx="762000" cy="770283"/>
          </a:xfrm>
          <a:prstGeom prst="rect">
            <a:avLst/>
          </a:prstGeom>
        </p:spPr>
      </p:pic>
    </p:spTree>
    <p:extLst>
      <p:ext uri="{BB962C8B-B14F-4D97-AF65-F5344CB8AC3E}">
        <p14:creationId xmlns:p14="http://schemas.microsoft.com/office/powerpoint/2010/main" val="275731994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5486400"/>
            <a:ext cx="8229600" cy="1143000"/>
          </a:xfrm>
        </p:spPr>
        <p:txBody>
          <a:bodyPr/>
          <a:lstStyle/>
          <a:p>
            <a:r>
              <a:rPr lang="en-US" dirty="0" smtClean="0">
                <a:solidFill>
                  <a:schemeClr val="bg1"/>
                </a:solidFill>
              </a:rPr>
              <a:t>Video Demo of GB and GC</a:t>
            </a:r>
            <a:endParaRPr lang="en-US" dirty="0">
              <a:solidFill>
                <a:schemeClr val="bg1"/>
              </a:solidFill>
            </a:endParaRPr>
          </a:p>
        </p:txBody>
      </p:sp>
    </p:spTree>
    <p:extLst>
      <p:ext uri="{BB962C8B-B14F-4D97-AF65-F5344CB8AC3E}">
        <p14:creationId xmlns:p14="http://schemas.microsoft.com/office/powerpoint/2010/main" val="406670475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8001000" cy="5861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965314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85800"/>
            <a:ext cx="8610600" cy="5181600"/>
          </a:xfrm>
        </p:spPr>
        <p:txBody>
          <a:bodyPr>
            <a:normAutofit/>
          </a:bodyPr>
          <a:lstStyle/>
          <a:p>
            <a:pPr marL="114300" indent="0">
              <a:buNone/>
            </a:pPr>
            <a:endParaRPr lang="en-US" sz="1600" dirty="0" smtClean="0"/>
          </a:p>
          <a:p>
            <a:pPr marL="114300" indent="0">
              <a:buNone/>
            </a:pPr>
            <a:endParaRPr lang="en-US" sz="1600" dirty="0" smtClean="0"/>
          </a:p>
        </p:txBody>
      </p:sp>
      <p:sp>
        <p:nvSpPr>
          <p:cNvPr id="5" name="TextBox 4"/>
          <p:cNvSpPr txBox="1"/>
          <p:nvPr/>
        </p:nvSpPr>
        <p:spPr>
          <a:xfrm>
            <a:off x="1538286" y="3116567"/>
            <a:ext cx="6172200" cy="307777"/>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400" dirty="0" smtClean="0">
                <a:latin typeface="Avenir Book" charset="0"/>
                <a:ea typeface="Avenir Book" charset="0"/>
                <a:cs typeface="Avenir Book" charset="0"/>
              </a:rPr>
              <a:t>*The Ground Bond test is more stringent than the Ground Continuity test. </a:t>
            </a:r>
            <a:endParaRPr lang="en-US" sz="1400" dirty="0">
              <a:latin typeface="Avenir Book" charset="0"/>
              <a:ea typeface="Avenir Book" charset="0"/>
              <a:cs typeface="Avenir Book" charset="0"/>
            </a:endParaRPr>
          </a:p>
        </p:txBody>
      </p:sp>
      <p:sp>
        <p:nvSpPr>
          <p:cNvPr id="9" name="Title 1"/>
          <p:cNvSpPr>
            <a:spLocks noGrp="1"/>
          </p:cNvSpPr>
          <p:nvPr>
            <p:ph type="title"/>
          </p:nvPr>
        </p:nvSpPr>
        <p:spPr>
          <a:xfrm>
            <a:off x="152399" y="43657"/>
            <a:ext cx="8943975" cy="1143000"/>
          </a:xfrm>
        </p:spPr>
        <p:txBody>
          <a:bodyPr/>
          <a:lstStyle/>
          <a:p>
            <a:pPr algn="l"/>
            <a:r>
              <a:rPr lang="en-US" dirty="0" smtClean="0">
                <a:solidFill>
                  <a:srgbClr val="1C2A58"/>
                </a:solidFill>
              </a:rPr>
              <a:t>Ground Bond vs. Ground Continuity</a:t>
            </a:r>
            <a:endParaRPr lang="en-US" dirty="0">
              <a:solidFill>
                <a:srgbClr val="1C2A58"/>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734333003"/>
              </p:ext>
            </p:extLst>
          </p:nvPr>
        </p:nvGraphicFramePr>
        <p:xfrm>
          <a:off x="304800" y="1042124"/>
          <a:ext cx="8458200" cy="1957720"/>
        </p:xfrm>
        <a:graphic>
          <a:graphicData uri="http://schemas.openxmlformats.org/drawingml/2006/table">
            <a:tbl>
              <a:tblPr firstRow="1" bandRow="1">
                <a:tableStyleId>{5C22544A-7EE6-4342-B048-85BDC9FD1C3A}</a:tableStyleId>
              </a:tblPr>
              <a:tblGrid>
                <a:gridCol w="4191000"/>
                <a:gridCol w="4267200"/>
              </a:tblGrid>
              <a:tr h="405676">
                <a:tc>
                  <a:txBody>
                    <a:bodyPr/>
                    <a:lstStyle/>
                    <a:p>
                      <a:r>
                        <a:rPr lang="en-US" sz="1600" b="1" i="0" dirty="0" smtClean="0">
                          <a:latin typeface="Avenir Heavy" charset="0"/>
                          <a:ea typeface="Avenir Heavy" charset="0"/>
                          <a:cs typeface="Avenir Heavy" charset="0"/>
                        </a:rPr>
                        <a:t>Ground Continuity Test</a:t>
                      </a:r>
                      <a:endParaRPr lang="en-US" sz="1600" b="1" i="0" dirty="0">
                        <a:latin typeface="Avenir Heavy" charset="0"/>
                        <a:ea typeface="Avenir Heavy" charset="0"/>
                        <a:cs typeface="Avenir Heavy" charset="0"/>
                      </a:endParaRPr>
                    </a:p>
                  </a:txBody>
                  <a:tcPr>
                    <a:solidFill>
                      <a:srgbClr val="1C2A58"/>
                    </a:solidFill>
                  </a:tcPr>
                </a:tc>
                <a:tc>
                  <a:txBody>
                    <a:bodyPr/>
                    <a:lstStyle/>
                    <a:p>
                      <a:r>
                        <a:rPr lang="en-US" sz="1600" b="1" i="0" dirty="0" smtClean="0">
                          <a:latin typeface="Avenir Heavy" charset="0"/>
                          <a:ea typeface="Avenir Heavy" charset="0"/>
                          <a:cs typeface="Avenir Heavy" charset="0"/>
                        </a:rPr>
                        <a:t>Ground Bond Test</a:t>
                      </a:r>
                      <a:endParaRPr lang="en-US" sz="1600" b="1" i="0" dirty="0">
                        <a:latin typeface="Avenir Heavy" charset="0"/>
                        <a:ea typeface="Avenir Heavy" charset="0"/>
                        <a:cs typeface="Avenir Heavy" charset="0"/>
                      </a:endParaRPr>
                    </a:p>
                  </a:txBody>
                  <a:tcPr>
                    <a:solidFill>
                      <a:srgbClr val="1C2A58"/>
                    </a:solidFill>
                  </a:tcPr>
                </a:tc>
              </a:tr>
              <a:tr h="1552044">
                <a:tc>
                  <a:txBody>
                    <a:bodyPr/>
                    <a:lstStyle/>
                    <a:p>
                      <a:pPr>
                        <a:lnSpc>
                          <a:spcPct val="100000"/>
                        </a:lnSpc>
                      </a:pPr>
                      <a:r>
                        <a:rPr lang="en-US" b="0" i="0" dirty="0" smtClean="0">
                          <a:latin typeface="Avenir Roman" charset="0"/>
                          <a:ea typeface="Avenir Roman" charset="0"/>
                          <a:cs typeface="Avenir Roman" charset="0"/>
                        </a:rPr>
                        <a:t>• Verifies the </a:t>
                      </a:r>
                      <a:r>
                        <a:rPr lang="en-US" b="1" i="0" dirty="0" smtClean="0">
                          <a:latin typeface="Avenir Black" charset="0"/>
                          <a:ea typeface="Avenir Black" charset="0"/>
                          <a:cs typeface="Avenir Black" charset="0"/>
                        </a:rPr>
                        <a:t>existence</a:t>
                      </a:r>
                      <a:r>
                        <a:rPr lang="en-US" b="0" i="0" dirty="0" smtClean="0">
                          <a:latin typeface="Avenir Roman" charset="0"/>
                          <a:ea typeface="Avenir Roman" charset="0"/>
                          <a:cs typeface="Avenir Roman" charset="0"/>
                        </a:rPr>
                        <a:t> of a ground connection</a:t>
                      </a:r>
                    </a:p>
                    <a:p>
                      <a:pPr marL="0" marR="0" indent="0" algn="l" defTabSz="685800" rtl="0" eaLnBrk="1" fontAlgn="auto" latinLnBrk="0" hangingPunct="1">
                        <a:lnSpc>
                          <a:spcPct val="100000"/>
                        </a:lnSpc>
                        <a:spcBef>
                          <a:spcPts val="0"/>
                        </a:spcBef>
                        <a:spcAft>
                          <a:spcPts val="0"/>
                        </a:spcAft>
                        <a:buClrTx/>
                        <a:buSzTx/>
                        <a:buFontTx/>
                        <a:buNone/>
                        <a:tabLst/>
                        <a:defRPr/>
                      </a:pPr>
                      <a:r>
                        <a:rPr lang="en-US" b="0" i="0" dirty="0" smtClean="0">
                          <a:latin typeface="Avenir Roman" charset="0"/>
                          <a:ea typeface="Avenir Roman" charset="0"/>
                          <a:cs typeface="Avenir Roman" charset="0"/>
                        </a:rPr>
                        <a:t>• Readings generally given in</a:t>
                      </a:r>
                      <a:r>
                        <a:rPr lang="en-US" b="0" i="0" baseline="0" dirty="0" smtClean="0">
                          <a:latin typeface="Avenir Roman" charset="0"/>
                          <a:ea typeface="Avenir Roman" charset="0"/>
                          <a:cs typeface="Avenir Roman" charset="0"/>
                        </a:rPr>
                        <a:t> </a:t>
                      </a:r>
                      <a:r>
                        <a:rPr lang="en-US" b="0" i="0" dirty="0" err="1" smtClean="0">
                          <a:latin typeface="Avenir Roman" charset="0"/>
                          <a:ea typeface="Avenir Roman" charset="0"/>
                          <a:cs typeface="Avenir Roman" charset="0"/>
                        </a:rPr>
                        <a:t>mΩ</a:t>
                      </a:r>
                      <a:endParaRPr lang="en-US" b="0" i="0" baseline="0" dirty="0" smtClean="0">
                        <a:latin typeface="Avenir Roman" charset="0"/>
                        <a:ea typeface="Avenir Roman" charset="0"/>
                        <a:cs typeface="Avenir Roman" charset="0"/>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sz="1350" b="0" i="0" u="none" strike="noStrike" kern="1200" baseline="0" dirty="0" smtClean="0">
                          <a:solidFill>
                            <a:schemeClr val="dk1"/>
                          </a:solidFill>
                          <a:latin typeface="Avenir Roman" charset="0"/>
                          <a:ea typeface="Avenir Roman" charset="0"/>
                          <a:cs typeface="Avenir Roman" charset="0"/>
                        </a:rPr>
                        <a:t>• The test is quick to set up and easy to perform</a:t>
                      </a:r>
                    </a:p>
                    <a:p>
                      <a:pPr marL="0" marR="0" indent="0" algn="l" defTabSz="685800" rtl="0" eaLnBrk="1" fontAlgn="auto" latinLnBrk="0" hangingPunct="1">
                        <a:lnSpc>
                          <a:spcPct val="100000"/>
                        </a:lnSpc>
                        <a:spcBef>
                          <a:spcPts val="0"/>
                        </a:spcBef>
                        <a:spcAft>
                          <a:spcPts val="0"/>
                        </a:spcAft>
                        <a:buClrTx/>
                        <a:buSzTx/>
                        <a:buFontTx/>
                        <a:buNone/>
                        <a:tabLst/>
                        <a:defRPr/>
                      </a:pPr>
                      <a:r>
                        <a:rPr lang="en-US" sz="1350" b="0" i="0" u="none" strike="noStrike" kern="1200" baseline="0" dirty="0" smtClean="0">
                          <a:solidFill>
                            <a:schemeClr val="dk1"/>
                          </a:solidFill>
                          <a:latin typeface="Avenir Roman" charset="0"/>
                          <a:ea typeface="Avenir Roman" charset="0"/>
                          <a:cs typeface="Avenir Roman" charset="0"/>
                        </a:rPr>
                        <a:t>• Usually used as an extra feature during the </a:t>
                      </a:r>
                      <a:br>
                        <a:rPr lang="en-US" sz="1350" b="0" i="0" u="none" strike="noStrike" kern="1200" baseline="0" dirty="0" smtClean="0">
                          <a:solidFill>
                            <a:schemeClr val="dk1"/>
                          </a:solidFill>
                          <a:latin typeface="Avenir Roman" charset="0"/>
                          <a:ea typeface="Avenir Roman" charset="0"/>
                          <a:cs typeface="Avenir Roman" charset="0"/>
                        </a:rPr>
                      </a:br>
                      <a:r>
                        <a:rPr lang="en-US" sz="1350" b="0" i="0" u="none" strike="noStrike" kern="1200" baseline="0" dirty="0" smtClean="0">
                          <a:solidFill>
                            <a:schemeClr val="dk1"/>
                          </a:solidFill>
                          <a:latin typeface="Avenir Roman" charset="0"/>
                          <a:ea typeface="Avenir Roman" charset="0"/>
                          <a:cs typeface="Avenir Roman" charset="0"/>
                        </a:rPr>
                        <a:t>   </a:t>
                      </a:r>
                      <a:r>
                        <a:rPr lang="en-US" sz="1350" b="0" i="0" u="none" strike="noStrike" kern="1200" baseline="0" dirty="0" err="1" smtClean="0">
                          <a:solidFill>
                            <a:schemeClr val="dk1"/>
                          </a:solidFill>
                          <a:latin typeface="Avenir Roman" charset="0"/>
                          <a:ea typeface="Avenir Roman" charset="0"/>
                          <a:cs typeface="Avenir Roman" charset="0"/>
                        </a:rPr>
                        <a:t>Hipot</a:t>
                      </a:r>
                      <a:r>
                        <a:rPr lang="en-US" sz="1350" b="0" i="0" u="none" strike="noStrike" kern="1200" baseline="0" dirty="0" smtClean="0">
                          <a:solidFill>
                            <a:schemeClr val="dk1"/>
                          </a:solidFill>
                          <a:latin typeface="Avenir Roman" charset="0"/>
                          <a:ea typeface="Avenir Roman" charset="0"/>
                          <a:cs typeface="Avenir Roman" charset="0"/>
                        </a:rPr>
                        <a:t> test</a:t>
                      </a:r>
                      <a:endParaRPr lang="el-GR" sz="1350" b="0" i="0" u="none" strike="noStrike" kern="1200" baseline="30000" dirty="0" smtClean="0">
                        <a:solidFill>
                          <a:schemeClr val="dk1"/>
                        </a:solidFill>
                        <a:latin typeface="Avenir Roman" charset="0"/>
                        <a:ea typeface="Avenir Roman" charset="0"/>
                        <a:cs typeface="Avenir Roman" charset="0"/>
                      </a:endParaRPr>
                    </a:p>
                    <a:p>
                      <a:pPr>
                        <a:lnSpc>
                          <a:spcPct val="100000"/>
                        </a:lnSpc>
                      </a:pPr>
                      <a:endParaRPr lang="en-US" b="0" i="0" dirty="0">
                        <a:latin typeface="Avenir Roman" charset="0"/>
                        <a:ea typeface="Avenir Roman" charset="0"/>
                        <a:cs typeface="Avenir Roman" charset="0"/>
                      </a:endParaRPr>
                    </a:p>
                  </a:txBody>
                  <a:tcPr>
                    <a:solidFill>
                      <a:schemeClr val="bg1">
                        <a:lumMod val="95000"/>
                      </a:schemeClr>
                    </a:solidFill>
                  </a:tcPr>
                </a:tc>
                <a:tc>
                  <a:txBody>
                    <a:bodyPr/>
                    <a:lstStyle/>
                    <a:p>
                      <a:pPr>
                        <a:lnSpc>
                          <a:spcPct val="100000"/>
                        </a:lnSpc>
                      </a:pPr>
                      <a:r>
                        <a:rPr lang="en-US" b="0" i="0" dirty="0" smtClean="0">
                          <a:latin typeface="Avenir Roman" charset="0"/>
                          <a:ea typeface="Avenir Roman" charset="0"/>
                          <a:cs typeface="Avenir Roman" charset="0"/>
                        </a:rPr>
                        <a:t>• Verifies the </a:t>
                      </a:r>
                      <a:r>
                        <a:rPr lang="en-US" b="1" i="0" dirty="0" smtClean="0">
                          <a:latin typeface="Avenir Black" charset="0"/>
                          <a:ea typeface="Avenir Black" charset="0"/>
                          <a:cs typeface="Avenir Black" charset="0"/>
                        </a:rPr>
                        <a:t>integrity</a:t>
                      </a:r>
                      <a:r>
                        <a:rPr lang="en-US" b="0" i="0" dirty="0" smtClean="0">
                          <a:latin typeface="Avenir Roman" charset="0"/>
                          <a:ea typeface="Avenir Roman" charset="0"/>
                          <a:cs typeface="Avenir Roman" charset="0"/>
                        </a:rPr>
                        <a:t> of a ground connection</a:t>
                      </a:r>
                    </a:p>
                    <a:p>
                      <a:pPr>
                        <a:lnSpc>
                          <a:spcPct val="100000"/>
                        </a:lnSpc>
                      </a:pPr>
                      <a:r>
                        <a:rPr lang="en-US" b="0" i="0" dirty="0" smtClean="0">
                          <a:latin typeface="Avenir Roman" charset="0"/>
                          <a:ea typeface="Avenir Roman" charset="0"/>
                          <a:cs typeface="Avenir Roman" charset="0"/>
                        </a:rPr>
                        <a:t>• Readings generally given in </a:t>
                      </a:r>
                      <a:r>
                        <a:rPr lang="en-US" b="0" i="0" dirty="0" err="1" smtClean="0">
                          <a:latin typeface="Avenir Roman" charset="0"/>
                          <a:ea typeface="Avenir Roman" charset="0"/>
                          <a:cs typeface="Avenir Roman" charset="0"/>
                        </a:rPr>
                        <a:t>mΩ</a:t>
                      </a:r>
                      <a:endParaRPr lang="en-US" b="0" i="0" dirty="0" smtClean="0">
                        <a:latin typeface="Avenir Roman" charset="0"/>
                        <a:ea typeface="Avenir Roman" charset="0"/>
                        <a:cs typeface="Avenir Roman" charset="0"/>
                      </a:endParaRPr>
                    </a:p>
                    <a:p>
                      <a:pPr>
                        <a:lnSpc>
                          <a:spcPct val="100000"/>
                        </a:lnSpc>
                      </a:pPr>
                      <a:r>
                        <a:rPr lang="en-US" b="0" i="0" dirty="0" smtClean="0">
                          <a:latin typeface="Avenir Roman" charset="0"/>
                          <a:ea typeface="Avenir Roman" charset="0"/>
                          <a:cs typeface="Avenir Roman" charset="0"/>
                        </a:rPr>
                        <a:t>• Provides more valuable safety information </a:t>
                      </a:r>
                      <a:br>
                        <a:rPr lang="en-US" b="0" i="0" dirty="0" smtClean="0">
                          <a:latin typeface="Avenir Roman" charset="0"/>
                          <a:ea typeface="Avenir Roman" charset="0"/>
                          <a:cs typeface="Avenir Roman" charset="0"/>
                        </a:rPr>
                      </a:br>
                      <a:r>
                        <a:rPr lang="en-US" b="0" i="0" dirty="0" smtClean="0">
                          <a:latin typeface="Avenir Roman" charset="0"/>
                          <a:ea typeface="Avenir Roman" charset="0"/>
                          <a:cs typeface="Avenir Roman" charset="0"/>
                        </a:rPr>
                        <a:t>   about DUT</a:t>
                      </a:r>
                    </a:p>
                    <a:p>
                      <a:pPr>
                        <a:lnSpc>
                          <a:spcPct val="100000"/>
                        </a:lnSpc>
                      </a:pPr>
                      <a:r>
                        <a:rPr lang="en-US" b="0" i="0" dirty="0" smtClean="0">
                          <a:latin typeface="Avenir Roman" charset="0"/>
                          <a:ea typeface="Avenir Roman" charset="0"/>
                          <a:cs typeface="Avenir Roman" charset="0"/>
                        </a:rPr>
                        <a:t>• Can be combined with a </a:t>
                      </a:r>
                      <a:r>
                        <a:rPr lang="en-US" b="0" i="0" dirty="0" err="1" smtClean="0">
                          <a:latin typeface="Avenir Roman" charset="0"/>
                          <a:ea typeface="Avenir Roman" charset="0"/>
                          <a:cs typeface="Avenir Roman" charset="0"/>
                        </a:rPr>
                        <a:t>Hipot</a:t>
                      </a:r>
                      <a:r>
                        <a:rPr lang="en-US" b="0" i="0" dirty="0" smtClean="0">
                          <a:latin typeface="Avenir Roman" charset="0"/>
                          <a:ea typeface="Avenir Roman" charset="0"/>
                          <a:cs typeface="Avenir Roman" charset="0"/>
                        </a:rPr>
                        <a:t> test for a more    </a:t>
                      </a:r>
                    </a:p>
                    <a:p>
                      <a:pPr>
                        <a:lnSpc>
                          <a:spcPct val="100000"/>
                        </a:lnSpc>
                      </a:pPr>
                      <a:r>
                        <a:rPr lang="en-US" b="0" i="0" dirty="0" smtClean="0">
                          <a:latin typeface="Avenir Roman" charset="0"/>
                          <a:ea typeface="Avenir Roman" charset="0"/>
                          <a:cs typeface="Avenir Roman" charset="0"/>
                        </a:rPr>
                        <a:t>   complete safety testing system</a:t>
                      </a:r>
                      <a:endParaRPr lang="en-US" b="0" i="0" dirty="0">
                        <a:latin typeface="Avenir Roman" charset="0"/>
                        <a:ea typeface="Avenir Roman" charset="0"/>
                        <a:cs typeface="Avenir Roman" charset="0"/>
                      </a:endParaRPr>
                    </a:p>
                  </a:txBody>
                  <a:tcPr>
                    <a:solidFill>
                      <a:schemeClr val="bg1">
                        <a:lumMod val="95000"/>
                      </a:schemeClr>
                    </a:solidFill>
                  </a:tcPr>
                </a:tc>
              </a:tr>
            </a:tbl>
          </a:graphicData>
        </a:graphic>
      </p:graphicFrame>
      <p:pic>
        <p:nvPicPr>
          <p:cNvPr id="12" name="Picture 11"/>
          <p:cNvPicPr>
            <a:picLocks noChangeAspect="1" noChangeArrowheads="1"/>
          </p:cNvPicPr>
          <p:nvPr/>
        </p:nvPicPr>
        <p:blipFill>
          <a:blip r:embed="rId3" cstate="print"/>
          <a:srcRect/>
          <a:stretch>
            <a:fillRect/>
          </a:stretch>
        </p:blipFill>
        <p:spPr bwMode="auto">
          <a:xfrm>
            <a:off x="0" y="3672968"/>
            <a:ext cx="9096375" cy="1009650"/>
          </a:xfrm>
          <a:prstGeom prst="rect">
            <a:avLst/>
          </a:prstGeom>
          <a:noFill/>
          <a:ln w="9525">
            <a:noFill/>
            <a:miter lim="800000"/>
            <a:headEnd/>
            <a:tailEnd/>
          </a:ln>
        </p:spPr>
      </p:pic>
      <p:pic>
        <p:nvPicPr>
          <p:cNvPr id="13" name="Picture 12"/>
          <p:cNvPicPr>
            <a:picLocks noChangeAspect="1" noChangeArrowheads="1"/>
          </p:cNvPicPr>
          <p:nvPr/>
        </p:nvPicPr>
        <p:blipFill>
          <a:blip r:embed="rId4" cstate="print"/>
          <a:srcRect/>
          <a:stretch>
            <a:fillRect/>
          </a:stretch>
        </p:blipFill>
        <p:spPr bwMode="auto">
          <a:xfrm>
            <a:off x="4763" y="4815968"/>
            <a:ext cx="9134475" cy="1411069"/>
          </a:xfrm>
          <a:prstGeom prst="rect">
            <a:avLst/>
          </a:prstGeom>
          <a:noFill/>
          <a:ln w="9525">
            <a:noFill/>
            <a:miter lim="800000"/>
            <a:headEnd/>
            <a:tailEnd/>
          </a:ln>
        </p:spPr>
      </p:pic>
    </p:spTree>
    <p:extLst>
      <p:ext uri="{BB962C8B-B14F-4D97-AF65-F5344CB8AC3E}">
        <p14:creationId xmlns:p14="http://schemas.microsoft.com/office/powerpoint/2010/main" val="30091188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110169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588683022"/>
              </p:ext>
            </p:extLst>
          </p:nvPr>
        </p:nvGraphicFramePr>
        <p:xfrm>
          <a:off x="722329" y="1123158"/>
          <a:ext cx="7800942" cy="43624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1"/>
          <p:cNvSpPr>
            <a:spLocks noGrp="1"/>
          </p:cNvSpPr>
          <p:nvPr>
            <p:ph type="title"/>
          </p:nvPr>
        </p:nvSpPr>
        <p:spPr>
          <a:xfrm>
            <a:off x="152400" y="43657"/>
            <a:ext cx="8229600" cy="1143000"/>
          </a:xfrm>
        </p:spPr>
        <p:txBody>
          <a:bodyPr/>
          <a:lstStyle/>
          <a:p>
            <a:pPr algn="l"/>
            <a:r>
              <a:rPr lang="en-US" dirty="0" smtClean="0">
                <a:solidFill>
                  <a:srgbClr val="1C2A58"/>
                </a:solidFill>
              </a:rPr>
              <a:t>Dielectric Withstand Test</a:t>
            </a:r>
            <a:endParaRPr lang="en-US" dirty="0">
              <a:solidFill>
                <a:srgbClr val="1C2A58"/>
              </a:solidFill>
            </a:endParaRPr>
          </a:p>
        </p:txBody>
      </p:sp>
      <p:pic>
        <p:nvPicPr>
          <p:cNvPr id="2" name="Picture 1"/>
          <p:cNvPicPr>
            <a:picLocks noChangeAspect="1"/>
          </p:cNvPicPr>
          <p:nvPr/>
        </p:nvPicPr>
        <p:blipFill>
          <a:blip r:embed="rId7"/>
          <a:stretch>
            <a:fillRect/>
          </a:stretch>
        </p:blipFill>
        <p:spPr>
          <a:xfrm>
            <a:off x="6629399" y="188491"/>
            <a:ext cx="1893871" cy="798314"/>
          </a:xfrm>
          <a:prstGeom prst="rect">
            <a:avLst/>
          </a:prstGeom>
        </p:spPr>
      </p:pic>
    </p:spTree>
    <p:extLst>
      <p:ext uri="{BB962C8B-B14F-4D97-AF65-F5344CB8AC3E}">
        <p14:creationId xmlns:p14="http://schemas.microsoft.com/office/powerpoint/2010/main" val="3818653808"/>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617529459"/>
              </p:ext>
            </p:extLst>
          </p:nvPr>
        </p:nvGraphicFramePr>
        <p:xfrm>
          <a:off x="457200" y="1219200"/>
          <a:ext cx="8153400" cy="190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3" descr="page22-passfail02.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41373" y="3505200"/>
            <a:ext cx="7540628" cy="222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152400" y="43657"/>
            <a:ext cx="8229600" cy="1143000"/>
          </a:xfrm>
        </p:spPr>
        <p:txBody>
          <a:bodyPr/>
          <a:lstStyle/>
          <a:p>
            <a:pPr algn="l"/>
            <a:r>
              <a:rPr lang="en-US" smtClean="0">
                <a:solidFill>
                  <a:srgbClr val="1C2A58"/>
                </a:solidFill>
              </a:rPr>
              <a:t>Dielectric Withstand Test</a:t>
            </a:r>
            <a:endParaRPr lang="en-US" dirty="0">
              <a:solidFill>
                <a:srgbClr val="1C2A58"/>
              </a:solidFill>
            </a:endParaRPr>
          </a:p>
        </p:txBody>
      </p:sp>
      <p:pic>
        <p:nvPicPr>
          <p:cNvPr id="7" name="Picture 6"/>
          <p:cNvPicPr>
            <a:picLocks noChangeAspect="1"/>
          </p:cNvPicPr>
          <p:nvPr/>
        </p:nvPicPr>
        <p:blipFill>
          <a:blip r:embed="rId8"/>
          <a:stretch>
            <a:fillRect/>
          </a:stretch>
        </p:blipFill>
        <p:spPr>
          <a:xfrm>
            <a:off x="6629399" y="188491"/>
            <a:ext cx="1893871" cy="798314"/>
          </a:xfrm>
          <a:prstGeom prst="rect">
            <a:avLst/>
          </a:prstGeom>
        </p:spPr>
      </p:pic>
    </p:spTree>
    <p:extLst>
      <p:ext uri="{BB962C8B-B14F-4D97-AF65-F5344CB8AC3E}">
        <p14:creationId xmlns:p14="http://schemas.microsoft.com/office/powerpoint/2010/main" val="2314306637"/>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744" y="2209800"/>
            <a:ext cx="8135256" cy="2401664"/>
          </a:xfrm>
          <a:prstGeom prst="rect">
            <a:avLst/>
          </a:prstGeom>
        </p:spPr>
      </p:pic>
      <p:sp>
        <p:nvSpPr>
          <p:cNvPr id="9" name="Title 1"/>
          <p:cNvSpPr>
            <a:spLocks noGrp="1"/>
          </p:cNvSpPr>
          <p:nvPr>
            <p:ph type="title"/>
          </p:nvPr>
        </p:nvSpPr>
        <p:spPr>
          <a:xfrm>
            <a:off x="152400" y="43657"/>
            <a:ext cx="8229600" cy="1143000"/>
          </a:xfrm>
        </p:spPr>
        <p:txBody>
          <a:bodyPr/>
          <a:lstStyle/>
          <a:p>
            <a:pPr algn="l"/>
            <a:r>
              <a:rPr lang="en-US" smtClean="0">
                <a:solidFill>
                  <a:srgbClr val="1C2A58"/>
                </a:solidFill>
              </a:rPr>
              <a:t>Dielectric Withstand Test</a:t>
            </a:r>
            <a:endParaRPr lang="en-US" dirty="0">
              <a:solidFill>
                <a:srgbClr val="1C2A58"/>
              </a:solidFill>
            </a:endParaRPr>
          </a:p>
        </p:txBody>
      </p:sp>
    </p:spTree>
    <p:extLst>
      <p:ext uri="{BB962C8B-B14F-4D97-AF65-F5344CB8AC3E}">
        <p14:creationId xmlns:p14="http://schemas.microsoft.com/office/powerpoint/2010/main" val="289509309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267" y="2501929"/>
            <a:ext cx="8135256" cy="2401663"/>
          </a:xfrm>
          <a:prstGeom prst="rect">
            <a:avLst/>
          </a:prstGeom>
        </p:spPr>
      </p:pic>
      <p:sp>
        <p:nvSpPr>
          <p:cNvPr id="9" name="Title 1"/>
          <p:cNvSpPr>
            <a:spLocks noGrp="1"/>
          </p:cNvSpPr>
          <p:nvPr>
            <p:ph type="title"/>
          </p:nvPr>
        </p:nvSpPr>
        <p:spPr>
          <a:xfrm>
            <a:off x="152400" y="43657"/>
            <a:ext cx="8229600" cy="1143000"/>
          </a:xfrm>
        </p:spPr>
        <p:txBody>
          <a:bodyPr/>
          <a:lstStyle/>
          <a:p>
            <a:pPr algn="l"/>
            <a:r>
              <a:rPr lang="en-US" smtClean="0">
                <a:solidFill>
                  <a:srgbClr val="1C2A58"/>
                </a:solidFill>
              </a:rPr>
              <a:t>Dielectric Withstand Test</a:t>
            </a:r>
            <a:endParaRPr lang="en-US" dirty="0">
              <a:solidFill>
                <a:srgbClr val="1C2A58"/>
              </a:solidFill>
            </a:endParaRPr>
          </a:p>
        </p:txBody>
      </p:sp>
    </p:spTree>
    <p:extLst>
      <p:ext uri="{BB962C8B-B14F-4D97-AF65-F5344CB8AC3E}">
        <p14:creationId xmlns:p14="http://schemas.microsoft.com/office/powerpoint/2010/main" val="333700215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340841412"/>
              </p:ext>
            </p:extLst>
          </p:nvPr>
        </p:nvGraphicFramePr>
        <p:xfrm>
          <a:off x="457200" y="3276600"/>
          <a:ext cx="8229600" cy="2514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tle 1"/>
          <p:cNvSpPr>
            <a:spLocks noGrp="1"/>
          </p:cNvSpPr>
          <p:nvPr>
            <p:ph type="title"/>
          </p:nvPr>
        </p:nvSpPr>
        <p:spPr>
          <a:xfrm>
            <a:off x="152400" y="43657"/>
            <a:ext cx="8229600" cy="1143000"/>
          </a:xfrm>
        </p:spPr>
        <p:txBody>
          <a:bodyPr/>
          <a:lstStyle/>
          <a:p>
            <a:pPr algn="l"/>
            <a:r>
              <a:rPr lang="en-US" smtClean="0">
                <a:solidFill>
                  <a:srgbClr val="1C2A58"/>
                </a:solidFill>
              </a:rPr>
              <a:t>Dielectric Withstand Test</a:t>
            </a:r>
            <a:endParaRPr lang="en-US" dirty="0">
              <a:solidFill>
                <a:srgbClr val="1C2A58"/>
              </a:solidFill>
            </a:endParaRPr>
          </a:p>
        </p:txBody>
      </p:sp>
      <p:pic>
        <p:nvPicPr>
          <p:cNvPr id="6" name="Picture 2" descr="page22-passfail01.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00201" y="762000"/>
            <a:ext cx="5963478" cy="224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143051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887793182"/>
              </p:ext>
            </p:extLst>
          </p:nvPr>
        </p:nvGraphicFramePr>
        <p:xfrm>
          <a:off x="533400" y="1020662"/>
          <a:ext cx="8153400" cy="45753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1"/>
          <p:cNvSpPr>
            <a:spLocks noGrp="1"/>
          </p:cNvSpPr>
          <p:nvPr>
            <p:ph type="title"/>
          </p:nvPr>
        </p:nvSpPr>
        <p:spPr>
          <a:xfrm>
            <a:off x="152400" y="43657"/>
            <a:ext cx="8229600" cy="1143000"/>
          </a:xfrm>
        </p:spPr>
        <p:txBody>
          <a:bodyPr/>
          <a:lstStyle/>
          <a:p>
            <a:pPr algn="l"/>
            <a:r>
              <a:rPr lang="en-US" smtClean="0">
                <a:solidFill>
                  <a:srgbClr val="1C2A58"/>
                </a:solidFill>
              </a:rPr>
              <a:t>Dielectric Withstand Test</a:t>
            </a:r>
            <a:endParaRPr lang="en-US" dirty="0">
              <a:solidFill>
                <a:srgbClr val="1C2A58"/>
              </a:solidFill>
            </a:endParaRPr>
          </a:p>
        </p:txBody>
      </p:sp>
    </p:spTree>
    <p:extLst>
      <p:ext uri="{BB962C8B-B14F-4D97-AF65-F5344CB8AC3E}">
        <p14:creationId xmlns:p14="http://schemas.microsoft.com/office/powerpoint/2010/main" val="881678946"/>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356170086"/>
              </p:ext>
            </p:extLst>
          </p:nvPr>
        </p:nvGraphicFramePr>
        <p:xfrm>
          <a:off x="457200" y="1112837"/>
          <a:ext cx="8229600" cy="4678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p:cNvSpPr>
            <a:spLocks noGrp="1"/>
          </p:cNvSpPr>
          <p:nvPr>
            <p:ph type="title"/>
          </p:nvPr>
        </p:nvSpPr>
        <p:spPr>
          <a:xfrm>
            <a:off x="152400" y="43657"/>
            <a:ext cx="8229600" cy="1143000"/>
          </a:xfrm>
        </p:spPr>
        <p:txBody>
          <a:bodyPr/>
          <a:lstStyle/>
          <a:p>
            <a:pPr algn="l"/>
            <a:r>
              <a:rPr lang="en-US" dirty="0" smtClean="0">
                <a:solidFill>
                  <a:srgbClr val="1C2A58"/>
                </a:solidFill>
              </a:rPr>
              <a:t>Insulation Resistance Test</a:t>
            </a:r>
            <a:endParaRPr lang="en-US" dirty="0">
              <a:solidFill>
                <a:srgbClr val="1C2A58"/>
              </a:solidFill>
            </a:endParaRPr>
          </a:p>
        </p:txBody>
      </p:sp>
      <p:pic>
        <p:nvPicPr>
          <p:cNvPr id="6" name="Picture 5"/>
          <p:cNvPicPr>
            <a:picLocks noChangeAspect="1"/>
          </p:cNvPicPr>
          <p:nvPr/>
        </p:nvPicPr>
        <p:blipFill>
          <a:blip r:embed="rId8"/>
          <a:stretch>
            <a:fillRect/>
          </a:stretch>
        </p:blipFill>
        <p:spPr>
          <a:xfrm>
            <a:off x="7621115" y="193318"/>
            <a:ext cx="773022" cy="773022"/>
          </a:xfrm>
          <a:prstGeom prst="rect">
            <a:avLst/>
          </a:prstGeom>
        </p:spPr>
      </p:pic>
    </p:spTree>
    <p:extLst>
      <p:ext uri="{BB962C8B-B14F-4D97-AF65-F5344CB8AC3E}">
        <p14:creationId xmlns:p14="http://schemas.microsoft.com/office/powerpoint/2010/main" val="462689443"/>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74443266"/>
              </p:ext>
            </p:extLst>
          </p:nvPr>
        </p:nvGraphicFramePr>
        <p:xfrm>
          <a:off x="457200" y="1117601"/>
          <a:ext cx="8077200" cy="213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7" name="Picture 3" descr="C:\Users\syeda\AppData\Local\Microsoft\Windows\Temporary Internet Files\Content.Outlook\VLW4D433\UltrawithDU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0060" y="3505200"/>
            <a:ext cx="8183880" cy="2237232"/>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152400" y="43657"/>
            <a:ext cx="8229600" cy="1143000"/>
          </a:xfrm>
        </p:spPr>
        <p:txBody>
          <a:bodyPr/>
          <a:lstStyle/>
          <a:p>
            <a:pPr algn="l"/>
            <a:r>
              <a:rPr lang="en-US" smtClean="0">
                <a:solidFill>
                  <a:srgbClr val="1C2A58"/>
                </a:solidFill>
              </a:rPr>
              <a:t>Insulation Resistance Test</a:t>
            </a:r>
            <a:endParaRPr lang="en-US" dirty="0">
              <a:solidFill>
                <a:srgbClr val="1C2A58"/>
              </a:solidFill>
            </a:endParaRPr>
          </a:p>
        </p:txBody>
      </p:sp>
      <p:pic>
        <p:nvPicPr>
          <p:cNvPr id="5" name="Picture 4"/>
          <p:cNvPicPr>
            <a:picLocks noChangeAspect="1"/>
          </p:cNvPicPr>
          <p:nvPr/>
        </p:nvPicPr>
        <p:blipFill>
          <a:blip r:embed="rId8"/>
          <a:stretch>
            <a:fillRect/>
          </a:stretch>
        </p:blipFill>
        <p:spPr>
          <a:xfrm>
            <a:off x="7621115" y="193318"/>
            <a:ext cx="773022" cy="773022"/>
          </a:xfrm>
          <a:prstGeom prst="rect">
            <a:avLst/>
          </a:prstGeom>
        </p:spPr>
      </p:pic>
    </p:spTree>
    <p:extLst>
      <p:ext uri="{BB962C8B-B14F-4D97-AF65-F5344CB8AC3E}">
        <p14:creationId xmlns:p14="http://schemas.microsoft.com/office/powerpoint/2010/main" val="140679268"/>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457200" y="5486400"/>
            <a:ext cx="8229600" cy="1143000"/>
          </a:xfrm>
        </p:spPr>
        <p:txBody>
          <a:bodyPr/>
          <a:lstStyle/>
          <a:p>
            <a:r>
              <a:rPr lang="en-US" dirty="0" smtClean="0">
                <a:solidFill>
                  <a:schemeClr val="bg1"/>
                </a:solidFill>
              </a:rPr>
              <a:t>Video Demo of ACW, DCW &amp; IR</a:t>
            </a:r>
            <a:endParaRPr lang="en-US" dirty="0">
              <a:solidFill>
                <a:schemeClr val="bg1"/>
              </a:solidFill>
            </a:endParaRPr>
          </a:p>
        </p:txBody>
      </p:sp>
    </p:spTree>
    <p:extLst>
      <p:ext uri="{BB962C8B-B14F-4D97-AF65-F5344CB8AC3E}">
        <p14:creationId xmlns:p14="http://schemas.microsoft.com/office/powerpoint/2010/main" val="386998081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
            <a:ext cx="6477000" cy="6205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935733"/>
            <a:ext cx="3543300" cy="248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Arrow Connector 11"/>
          <p:cNvCxnSpPr/>
          <p:nvPr/>
        </p:nvCxnSpPr>
        <p:spPr>
          <a:xfrm>
            <a:off x="5791200" y="990600"/>
            <a:ext cx="1143000" cy="838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14726459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28600" y="228600"/>
            <a:ext cx="8759952" cy="685800"/>
          </a:xfrm>
        </p:spPr>
        <p:txBody>
          <a:bodyPr>
            <a:noAutofit/>
          </a:bodyPr>
          <a:lstStyle/>
          <a:p>
            <a:pPr algn="l"/>
            <a:r>
              <a:rPr lang="en-US" altLang="en-US" sz="4000" b="1" dirty="0">
                <a:solidFill>
                  <a:srgbClr val="1C2B58"/>
                </a:solidFill>
                <a:latin typeface="Avenir LT Std 85 Heavy" charset="0"/>
                <a:ea typeface="Avenir LT Std 85 Heavy" charset="0"/>
                <a:cs typeface="Avenir LT Std 85 Heavy" charset="0"/>
              </a:rPr>
              <a:t>Webinar Notes </a:t>
            </a:r>
            <a:endParaRPr lang="en-US" sz="4000" b="1" dirty="0">
              <a:solidFill>
                <a:srgbClr val="1C2B58"/>
              </a:solidFill>
              <a:latin typeface="Avenir LT Std 85 Heavy" charset="0"/>
              <a:ea typeface="Avenir LT Std 85 Heavy" charset="0"/>
              <a:cs typeface="Avenir LT Std 85 Heavy" charset="0"/>
            </a:endParaRPr>
          </a:p>
        </p:txBody>
      </p:sp>
      <p:sp>
        <p:nvSpPr>
          <p:cNvPr id="11" name="TextBox 10"/>
          <p:cNvSpPr txBox="1"/>
          <p:nvPr/>
        </p:nvSpPr>
        <p:spPr>
          <a:xfrm>
            <a:off x="254000" y="1143000"/>
            <a:ext cx="8661400" cy="3139321"/>
          </a:xfrm>
          <a:prstGeom prst="rect">
            <a:avLst/>
          </a:prstGeom>
          <a:noFill/>
        </p:spPr>
        <p:txBody>
          <a:bodyPr wrap="square" rtlCol="0">
            <a:spAutoFit/>
          </a:bodyPr>
          <a:lstStyle/>
          <a:p>
            <a:r>
              <a:rPr lang="en-US" dirty="0" smtClean="0">
                <a:latin typeface="Avenir Roman" charset="0"/>
                <a:ea typeface="Avenir Roman" charset="0"/>
                <a:cs typeface="Avenir Roman" charset="0"/>
              </a:rPr>
              <a:t>Please use the Q &amp; A utility to ask us any questions concerning the material being presented. </a:t>
            </a:r>
          </a:p>
          <a:p>
            <a:endParaRPr lang="en-US" dirty="0" smtClean="0">
              <a:latin typeface="Avenir Roman" charset="0"/>
              <a:ea typeface="Avenir Roman" charset="0"/>
              <a:cs typeface="Avenir Roman" charset="0"/>
            </a:endParaRPr>
          </a:p>
          <a:p>
            <a:r>
              <a:rPr lang="en-US" dirty="0" smtClean="0">
                <a:latin typeface="Avenir Roman" charset="0"/>
                <a:ea typeface="Avenir Roman" charset="0"/>
                <a:cs typeface="Avenir Roman" charset="0"/>
              </a:rPr>
              <a:t>Any questions related to running of the meeting (audio and visual, etc.) can be addressed to the host, Brittany </a:t>
            </a:r>
            <a:r>
              <a:rPr lang="en-US" dirty="0" err="1" smtClean="0">
                <a:latin typeface="Avenir Roman" charset="0"/>
                <a:ea typeface="Avenir Roman" charset="0"/>
                <a:cs typeface="Avenir Roman" charset="0"/>
              </a:rPr>
              <a:t>Socha</a:t>
            </a:r>
            <a:r>
              <a:rPr lang="en-US" dirty="0" smtClean="0">
                <a:latin typeface="Avenir Roman" charset="0"/>
                <a:ea typeface="Avenir Roman" charset="0"/>
                <a:cs typeface="Avenir Roman" charset="0"/>
              </a:rPr>
              <a:t>, through the chat line.</a:t>
            </a:r>
          </a:p>
          <a:p>
            <a:endParaRPr lang="en-US" dirty="0">
              <a:latin typeface="Avenir Roman" charset="0"/>
              <a:ea typeface="Avenir Roman" charset="0"/>
              <a:cs typeface="Avenir Roman" charset="0"/>
            </a:endParaRPr>
          </a:p>
          <a:p>
            <a:r>
              <a:rPr lang="en-US" dirty="0" smtClean="0">
                <a:latin typeface="Avenir Roman" charset="0"/>
                <a:ea typeface="Avenir Roman" charset="0"/>
                <a:cs typeface="Avenir Roman" charset="0"/>
              </a:rPr>
              <a:t>The webinar is being recorded and will be available to view usually within a day </a:t>
            </a:r>
            <a:br>
              <a:rPr lang="en-US" dirty="0" smtClean="0">
                <a:latin typeface="Avenir Roman" charset="0"/>
                <a:ea typeface="Avenir Roman" charset="0"/>
                <a:cs typeface="Avenir Roman" charset="0"/>
              </a:rPr>
            </a:br>
            <a:r>
              <a:rPr lang="en-US" dirty="0" smtClean="0">
                <a:latin typeface="Avenir Roman" charset="0"/>
                <a:ea typeface="Avenir Roman" charset="0"/>
                <a:cs typeface="Avenir Roman" charset="0"/>
              </a:rPr>
              <a:t>on our website </a:t>
            </a:r>
            <a:r>
              <a:rPr lang="en-US" b="1" dirty="0" smtClean="0">
                <a:latin typeface="Avenir Heavy" charset="0"/>
                <a:ea typeface="Avenir Heavy" charset="0"/>
                <a:cs typeface="Avenir Heavy" charset="0"/>
                <a:hlinkClick r:id="rId2"/>
              </a:rPr>
              <a:t>arisafety.com/webinars</a:t>
            </a:r>
            <a:endParaRPr lang="en-US" b="1" dirty="0" smtClean="0">
              <a:latin typeface="Avenir Heavy" charset="0"/>
              <a:ea typeface="Avenir Heavy" charset="0"/>
              <a:cs typeface="Avenir Heavy" charset="0"/>
            </a:endParaRPr>
          </a:p>
          <a:p>
            <a:endParaRPr lang="en-US" dirty="0">
              <a:latin typeface="Avenir Roman" charset="0"/>
              <a:ea typeface="Avenir Roman" charset="0"/>
              <a:cs typeface="Avenir Roman" charset="0"/>
            </a:endParaRPr>
          </a:p>
          <a:p>
            <a:r>
              <a:rPr lang="en-US" dirty="0" smtClean="0">
                <a:latin typeface="Avenir Roman" charset="0"/>
                <a:ea typeface="Avenir Roman" charset="0"/>
                <a:cs typeface="Avenir Roman" charset="0"/>
              </a:rPr>
              <a:t>Please contact Brittany Socha – on the chat line or email </a:t>
            </a:r>
            <a:r>
              <a:rPr lang="en-US" b="1" dirty="0" smtClean="0">
                <a:latin typeface="Avenir Heavy" charset="0"/>
                <a:ea typeface="Avenir Heavy" charset="0"/>
                <a:cs typeface="Avenir Heavy" charset="0"/>
                <a:hlinkClick r:id="rId3"/>
              </a:rPr>
              <a:t>brittany.socha@arisafety.com</a:t>
            </a:r>
            <a:r>
              <a:rPr lang="en-US" dirty="0" smtClean="0">
                <a:latin typeface="Avenir Roman" charset="0"/>
                <a:ea typeface="Avenir Roman" charset="0"/>
                <a:cs typeface="Avenir Roman" charset="0"/>
              </a:rPr>
              <a:t> if you would like a copy of this presentation.</a:t>
            </a:r>
            <a:endParaRPr lang="en-US" dirty="0">
              <a:latin typeface="Avenir Roman" charset="0"/>
              <a:ea typeface="Avenir Roman" charset="0"/>
              <a:cs typeface="Avenir Roman" charset="0"/>
            </a:endParaRPr>
          </a:p>
        </p:txBody>
      </p:sp>
    </p:spTree>
    <p:extLst>
      <p:ext uri="{BB962C8B-B14F-4D97-AF65-F5344CB8AC3E}">
        <p14:creationId xmlns:p14="http://schemas.microsoft.com/office/powerpoint/2010/main" val="19106864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46887803"/>
              </p:ext>
            </p:extLst>
          </p:nvPr>
        </p:nvGraphicFramePr>
        <p:xfrm>
          <a:off x="762000" y="1230314"/>
          <a:ext cx="7696200" cy="4324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1"/>
          <p:cNvSpPr>
            <a:spLocks noGrp="1"/>
          </p:cNvSpPr>
          <p:nvPr>
            <p:ph type="title"/>
          </p:nvPr>
        </p:nvSpPr>
        <p:spPr>
          <a:xfrm>
            <a:off x="152400" y="43657"/>
            <a:ext cx="8229600" cy="1143000"/>
          </a:xfrm>
        </p:spPr>
        <p:txBody>
          <a:bodyPr/>
          <a:lstStyle/>
          <a:p>
            <a:pPr algn="l"/>
            <a:r>
              <a:rPr lang="en-US" dirty="0" smtClean="0">
                <a:solidFill>
                  <a:srgbClr val="1C2A58"/>
                </a:solidFill>
              </a:rPr>
              <a:t>Leakage Current Test</a:t>
            </a:r>
            <a:endParaRPr lang="en-US" dirty="0">
              <a:solidFill>
                <a:srgbClr val="1C2A58"/>
              </a:solidFill>
            </a:endParaRPr>
          </a:p>
        </p:txBody>
      </p:sp>
      <p:pic>
        <p:nvPicPr>
          <p:cNvPr id="6" name="Picture 5"/>
          <p:cNvPicPr>
            <a:picLocks noChangeAspect="1"/>
          </p:cNvPicPr>
          <p:nvPr/>
        </p:nvPicPr>
        <p:blipFill>
          <a:blip r:embed="rId7"/>
          <a:stretch>
            <a:fillRect/>
          </a:stretch>
        </p:blipFill>
        <p:spPr>
          <a:xfrm>
            <a:off x="7543800" y="190501"/>
            <a:ext cx="786467" cy="775839"/>
          </a:xfrm>
          <a:prstGeom prst="rect">
            <a:avLst/>
          </a:prstGeom>
        </p:spPr>
      </p:pic>
    </p:spTree>
    <p:extLst>
      <p:ext uri="{BB962C8B-B14F-4D97-AF65-F5344CB8AC3E}">
        <p14:creationId xmlns:p14="http://schemas.microsoft.com/office/powerpoint/2010/main" val="3241507122"/>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age32-leakage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2667000"/>
            <a:ext cx="6851447" cy="2224892"/>
          </a:xfrm>
          <a:prstGeom prst="rect">
            <a:avLst/>
          </a:prstGeom>
        </p:spPr>
      </p:pic>
      <p:sp>
        <p:nvSpPr>
          <p:cNvPr id="10" name="Title 1"/>
          <p:cNvSpPr>
            <a:spLocks noGrp="1"/>
          </p:cNvSpPr>
          <p:nvPr>
            <p:ph type="title"/>
          </p:nvPr>
        </p:nvSpPr>
        <p:spPr>
          <a:xfrm>
            <a:off x="152400" y="43657"/>
            <a:ext cx="8229600" cy="1143000"/>
          </a:xfrm>
        </p:spPr>
        <p:txBody>
          <a:bodyPr/>
          <a:lstStyle/>
          <a:p>
            <a:pPr algn="l"/>
            <a:r>
              <a:rPr lang="en-US" smtClean="0">
                <a:solidFill>
                  <a:srgbClr val="1C2A58"/>
                </a:solidFill>
              </a:rPr>
              <a:t>Leakage Current Test</a:t>
            </a:r>
            <a:endParaRPr lang="en-US" dirty="0">
              <a:solidFill>
                <a:srgbClr val="1C2A58"/>
              </a:solidFill>
            </a:endParaRPr>
          </a:p>
        </p:txBody>
      </p:sp>
      <p:sp>
        <p:nvSpPr>
          <p:cNvPr id="2" name="TextBox 1"/>
          <p:cNvSpPr txBox="1"/>
          <p:nvPr/>
        </p:nvSpPr>
        <p:spPr>
          <a:xfrm>
            <a:off x="914400" y="1974056"/>
            <a:ext cx="4118115" cy="369332"/>
          </a:xfrm>
          <a:prstGeom prst="rect">
            <a:avLst/>
          </a:prstGeom>
          <a:noFill/>
        </p:spPr>
        <p:txBody>
          <a:bodyPr wrap="none" rtlCol="0">
            <a:spAutoFit/>
          </a:bodyPr>
          <a:lstStyle/>
          <a:p>
            <a:pPr lvl="0"/>
            <a:r>
              <a:rPr lang="en-US" dirty="0">
                <a:latin typeface="Avenir Book" charset="0"/>
                <a:ea typeface="Avenir Book" charset="0"/>
                <a:cs typeface="Avenir Book" charset="0"/>
              </a:rPr>
              <a:t>Typical circuit for </a:t>
            </a:r>
            <a:r>
              <a:rPr lang="en-US" dirty="0" smtClean="0">
                <a:latin typeface="Avenir Book" charset="0"/>
                <a:ea typeface="Avenir Book" charset="0"/>
                <a:cs typeface="Avenir Book" charset="0"/>
              </a:rPr>
              <a:t>Leakage Current test</a:t>
            </a:r>
            <a:endParaRPr lang="en-US" dirty="0">
              <a:latin typeface="Avenir Book" charset="0"/>
              <a:ea typeface="Avenir Book" charset="0"/>
              <a:cs typeface="Avenir Book" charset="0"/>
            </a:endParaRPr>
          </a:p>
        </p:txBody>
      </p:sp>
      <p:pic>
        <p:nvPicPr>
          <p:cNvPr id="5" name="Picture 4"/>
          <p:cNvPicPr>
            <a:picLocks noChangeAspect="1"/>
          </p:cNvPicPr>
          <p:nvPr/>
        </p:nvPicPr>
        <p:blipFill>
          <a:blip r:embed="rId3"/>
          <a:stretch>
            <a:fillRect/>
          </a:stretch>
        </p:blipFill>
        <p:spPr>
          <a:xfrm>
            <a:off x="7543800" y="190501"/>
            <a:ext cx="786467" cy="775839"/>
          </a:xfrm>
          <a:prstGeom prst="rect">
            <a:avLst/>
          </a:prstGeom>
        </p:spPr>
      </p:pic>
    </p:spTree>
    <p:extLst>
      <p:ext uri="{BB962C8B-B14F-4D97-AF65-F5344CB8AC3E}">
        <p14:creationId xmlns:p14="http://schemas.microsoft.com/office/powerpoint/2010/main" val="2253229497"/>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51660081"/>
              </p:ext>
            </p:extLst>
          </p:nvPr>
        </p:nvGraphicFramePr>
        <p:xfrm>
          <a:off x="330200" y="1186657"/>
          <a:ext cx="32004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5" descr="dmd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1186657"/>
            <a:ext cx="4999037"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152400" y="43657"/>
            <a:ext cx="8229600" cy="1143000"/>
          </a:xfrm>
        </p:spPr>
        <p:txBody>
          <a:bodyPr/>
          <a:lstStyle/>
          <a:p>
            <a:pPr algn="l"/>
            <a:r>
              <a:rPr lang="en-US" smtClean="0">
                <a:solidFill>
                  <a:srgbClr val="1C2A58"/>
                </a:solidFill>
              </a:rPr>
              <a:t>Leakage Current Test</a:t>
            </a:r>
            <a:endParaRPr lang="en-US" dirty="0">
              <a:solidFill>
                <a:srgbClr val="1C2A58"/>
              </a:solidFill>
            </a:endParaRPr>
          </a:p>
        </p:txBody>
      </p:sp>
      <p:pic>
        <p:nvPicPr>
          <p:cNvPr id="5" name="Picture 4"/>
          <p:cNvPicPr>
            <a:picLocks noChangeAspect="1"/>
          </p:cNvPicPr>
          <p:nvPr/>
        </p:nvPicPr>
        <p:blipFill>
          <a:blip r:embed="rId8"/>
          <a:stretch>
            <a:fillRect/>
          </a:stretch>
        </p:blipFill>
        <p:spPr>
          <a:xfrm>
            <a:off x="7543800" y="190501"/>
            <a:ext cx="786467" cy="775839"/>
          </a:xfrm>
          <a:prstGeom prst="rect">
            <a:avLst/>
          </a:prstGeom>
        </p:spPr>
      </p:pic>
    </p:spTree>
    <p:extLst>
      <p:ext uri="{BB962C8B-B14F-4D97-AF65-F5344CB8AC3E}">
        <p14:creationId xmlns:p14="http://schemas.microsoft.com/office/powerpoint/2010/main" val="3200930469"/>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033"/>
            <a:ext cx="9144000" cy="6858000"/>
          </a:xfrm>
          <a:prstGeom prst="rect">
            <a:avLst/>
          </a:prstGeom>
        </p:spPr>
      </p:pic>
      <p:sp>
        <p:nvSpPr>
          <p:cNvPr id="2" name="TextBox 1"/>
          <p:cNvSpPr txBox="1"/>
          <p:nvPr/>
        </p:nvSpPr>
        <p:spPr>
          <a:xfrm>
            <a:off x="2209800" y="2743200"/>
            <a:ext cx="5181600" cy="1107996"/>
          </a:xfrm>
          <a:prstGeom prst="rect">
            <a:avLst/>
          </a:prstGeom>
          <a:noFill/>
        </p:spPr>
        <p:txBody>
          <a:bodyPr wrap="square" rtlCol="0">
            <a:spAutoFit/>
          </a:bodyPr>
          <a:lstStyle/>
          <a:p>
            <a:pPr algn="ctr"/>
            <a:r>
              <a:rPr lang="en-US" sz="6600" b="1" dirty="0" smtClean="0">
                <a:solidFill>
                  <a:srgbClr val="1C2A58"/>
                </a:solidFill>
                <a:latin typeface="Avenir Heavy" charset="0"/>
                <a:ea typeface="Avenir Heavy" charset="0"/>
                <a:cs typeface="Avenir Heavy" charset="0"/>
              </a:rPr>
              <a:t>Questions?</a:t>
            </a:r>
            <a:endParaRPr lang="en-US" sz="6600" b="1" dirty="0">
              <a:solidFill>
                <a:srgbClr val="1C2A58"/>
              </a:solidFill>
              <a:latin typeface="Avenir Heavy" charset="0"/>
              <a:ea typeface="Avenir Heavy" charset="0"/>
              <a:cs typeface="Avenir Heavy" charset="0"/>
            </a:endParaRPr>
          </a:p>
        </p:txBody>
      </p:sp>
      <p:sp>
        <p:nvSpPr>
          <p:cNvPr id="4" name="Rectangle 3"/>
          <p:cNvSpPr/>
          <p:nvPr/>
        </p:nvSpPr>
        <p:spPr>
          <a:xfrm>
            <a:off x="1476869" y="3851196"/>
            <a:ext cx="6647461" cy="523220"/>
          </a:xfrm>
          <a:prstGeom prst="rect">
            <a:avLst/>
          </a:prstGeom>
        </p:spPr>
        <p:txBody>
          <a:bodyPr wrap="none">
            <a:spAutoFit/>
          </a:bodyPr>
          <a:lstStyle/>
          <a:p>
            <a:pPr algn="ctr"/>
            <a:r>
              <a:rPr lang="en-US" sz="2800" dirty="0" smtClean="0">
                <a:solidFill>
                  <a:srgbClr val="1C2A58"/>
                </a:solidFill>
                <a:latin typeface="Avenir Roman" charset="0"/>
                <a:ea typeface="Avenir Roman" charset="0"/>
                <a:cs typeface="Avenir Roman" charset="0"/>
              </a:rPr>
              <a:t>Submit Questions through the Chat Box</a:t>
            </a:r>
            <a:endParaRPr lang="en-US" sz="2800" dirty="0">
              <a:solidFill>
                <a:srgbClr val="1C2A58"/>
              </a:solidFill>
              <a:latin typeface="Avenir Roman" charset="0"/>
              <a:ea typeface="Avenir Roman" charset="0"/>
              <a:cs typeface="Avenir Roman" charset="0"/>
            </a:endParaRPr>
          </a:p>
        </p:txBody>
      </p:sp>
    </p:spTree>
    <p:extLst>
      <p:ext uri="{BB962C8B-B14F-4D97-AF65-F5344CB8AC3E}">
        <p14:creationId xmlns:p14="http://schemas.microsoft.com/office/powerpoint/2010/main" val="1563190258"/>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3161" y="304800"/>
            <a:ext cx="6270866" cy="5686774"/>
          </a:xfrm>
          <a:prstGeom prst="rect">
            <a:avLst/>
          </a:prstGeom>
        </p:spPr>
      </p:pic>
    </p:spTree>
    <p:extLst>
      <p:ext uri="{BB962C8B-B14F-4D97-AF65-F5344CB8AC3E}">
        <p14:creationId xmlns:p14="http://schemas.microsoft.com/office/powerpoint/2010/main" val="1725969985"/>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9329" y="894080"/>
            <a:ext cx="6264698" cy="4765040"/>
          </a:xfrm>
          <a:prstGeom prst="rect">
            <a:avLst/>
          </a:prstGeom>
        </p:spPr>
      </p:pic>
    </p:spTree>
    <p:extLst>
      <p:ext uri="{BB962C8B-B14F-4D97-AF65-F5344CB8AC3E}">
        <p14:creationId xmlns:p14="http://schemas.microsoft.com/office/powerpoint/2010/main" val="1115095288"/>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0" y="43657"/>
            <a:ext cx="9144000" cy="1143000"/>
          </a:xfrm>
        </p:spPr>
        <p:txBody>
          <a:bodyPr/>
          <a:lstStyle/>
          <a:p>
            <a:r>
              <a:rPr lang="en-US" dirty="0" smtClean="0">
                <a:solidFill>
                  <a:srgbClr val="1C2A58"/>
                </a:solidFill>
              </a:rPr>
              <a:t>What to </a:t>
            </a:r>
            <a:r>
              <a:rPr lang="en-US" dirty="0" smtClean="0">
                <a:solidFill>
                  <a:srgbClr val="E82102"/>
                </a:solidFill>
              </a:rPr>
              <a:t>AVOID</a:t>
            </a:r>
            <a:r>
              <a:rPr lang="en-US" dirty="0" smtClean="0">
                <a:solidFill>
                  <a:srgbClr val="FF0000"/>
                </a:solidFill>
              </a:rPr>
              <a:t> </a:t>
            </a:r>
            <a:r>
              <a:rPr lang="en-US" dirty="0" smtClean="0">
                <a:solidFill>
                  <a:srgbClr val="1C2A58"/>
                </a:solidFill>
              </a:rPr>
              <a:t>When Testing</a:t>
            </a:r>
            <a:endParaRPr lang="en-US" dirty="0">
              <a:solidFill>
                <a:srgbClr val="1C2A58"/>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11" y="1111570"/>
            <a:ext cx="1856975" cy="22098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5915" y="1111570"/>
            <a:ext cx="1501453" cy="22098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4212" y="1111570"/>
            <a:ext cx="1752600" cy="2221319"/>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511" y="3901696"/>
            <a:ext cx="2788688" cy="190500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0511" y="3927362"/>
            <a:ext cx="3352800" cy="1879333"/>
          </a:xfrm>
          <a:prstGeom prst="rect">
            <a:avLst/>
          </a:prstGeom>
        </p:spPr>
      </p:pic>
      <p:sp>
        <p:nvSpPr>
          <p:cNvPr id="7" name="Rectangle 6"/>
          <p:cNvSpPr/>
          <p:nvPr/>
        </p:nvSpPr>
        <p:spPr>
          <a:xfrm>
            <a:off x="3988366" y="3388859"/>
            <a:ext cx="976549" cy="276999"/>
          </a:xfrm>
          <a:prstGeom prst="rect">
            <a:avLst/>
          </a:prstGeom>
        </p:spPr>
        <p:txBody>
          <a:bodyPr wrap="none">
            <a:spAutoFit/>
          </a:bodyPr>
          <a:lstStyle/>
          <a:p>
            <a:pPr algn="ctr"/>
            <a:r>
              <a:rPr lang="en-US" sz="1200" dirty="0" smtClean="0">
                <a:latin typeface="Avenir Roman" charset="0"/>
                <a:ea typeface="Avenir Roman" charset="0"/>
                <a:cs typeface="Avenir Roman" charset="0"/>
              </a:rPr>
              <a:t>ESD Smock</a:t>
            </a:r>
            <a:endParaRPr lang="en-US" sz="1200" dirty="0"/>
          </a:p>
        </p:txBody>
      </p:sp>
      <p:sp>
        <p:nvSpPr>
          <p:cNvPr id="15" name="Rectangle 14"/>
          <p:cNvSpPr/>
          <p:nvPr/>
        </p:nvSpPr>
        <p:spPr>
          <a:xfrm>
            <a:off x="457200" y="3388859"/>
            <a:ext cx="1994007" cy="276999"/>
          </a:xfrm>
          <a:prstGeom prst="rect">
            <a:avLst/>
          </a:prstGeom>
        </p:spPr>
        <p:txBody>
          <a:bodyPr wrap="none">
            <a:spAutoFit/>
          </a:bodyPr>
          <a:lstStyle/>
          <a:p>
            <a:pPr algn="ctr"/>
            <a:r>
              <a:rPr lang="en-US" sz="1200" dirty="0" smtClean="0">
                <a:latin typeface="Avenir Roman" charset="0"/>
                <a:ea typeface="Avenir Roman" charset="0"/>
                <a:cs typeface="Avenir Roman" charset="0"/>
              </a:rPr>
              <a:t>Touching DUT During Test</a:t>
            </a:r>
            <a:endParaRPr lang="en-US" sz="1200" dirty="0"/>
          </a:p>
        </p:txBody>
      </p:sp>
      <p:sp>
        <p:nvSpPr>
          <p:cNvPr id="16" name="Rectangle 15"/>
          <p:cNvSpPr/>
          <p:nvPr/>
        </p:nvSpPr>
        <p:spPr>
          <a:xfrm>
            <a:off x="6391746" y="3388859"/>
            <a:ext cx="2237536" cy="276999"/>
          </a:xfrm>
          <a:prstGeom prst="rect">
            <a:avLst/>
          </a:prstGeom>
        </p:spPr>
        <p:txBody>
          <a:bodyPr wrap="none">
            <a:spAutoFit/>
          </a:bodyPr>
          <a:lstStyle/>
          <a:p>
            <a:pPr algn="ctr"/>
            <a:r>
              <a:rPr lang="en-US" sz="1200" dirty="0" smtClean="0">
                <a:latin typeface="Avenir Roman" charset="0"/>
                <a:ea typeface="Avenir Roman" charset="0"/>
                <a:cs typeface="Avenir Roman" charset="0"/>
              </a:rPr>
              <a:t>Touch Test Leads During Test</a:t>
            </a:r>
            <a:endParaRPr lang="en-US" sz="1200" dirty="0"/>
          </a:p>
        </p:txBody>
      </p:sp>
      <p:sp>
        <p:nvSpPr>
          <p:cNvPr id="17" name="Rectangle 16"/>
          <p:cNvSpPr/>
          <p:nvPr/>
        </p:nvSpPr>
        <p:spPr>
          <a:xfrm>
            <a:off x="830511" y="5791200"/>
            <a:ext cx="2788688" cy="276999"/>
          </a:xfrm>
          <a:prstGeom prst="rect">
            <a:avLst/>
          </a:prstGeom>
        </p:spPr>
        <p:txBody>
          <a:bodyPr wrap="square">
            <a:spAutoFit/>
          </a:bodyPr>
          <a:lstStyle/>
          <a:p>
            <a:pPr algn="ctr"/>
            <a:r>
              <a:rPr lang="en-US" sz="1200" dirty="0" smtClean="0">
                <a:latin typeface="Avenir Roman" charset="0"/>
                <a:ea typeface="Avenir Roman" charset="0"/>
                <a:cs typeface="Avenir Roman" charset="0"/>
              </a:rPr>
              <a:t>Broken Ground Pin</a:t>
            </a:r>
            <a:endParaRPr lang="en-US" sz="1200" dirty="0"/>
          </a:p>
        </p:txBody>
      </p:sp>
      <p:sp>
        <p:nvSpPr>
          <p:cNvPr id="18" name="Rectangle 17"/>
          <p:cNvSpPr/>
          <p:nvPr/>
        </p:nvSpPr>
        <p:spPr>
          <a:xfrm>
            <a:off x="4640511" y="5791200"/>
            <a:ext cx="3352800" cy="276999"/>
          </a:xfrm>
          <a:prstGeom prst="rect">
            <a:avLst/>
          </a:prstGeom>
        </p:spPr>
        <p:txBody>
          <a:bodyPr wrap="square">
            <a:spAutoFit/>
          </a:bodyPr>
          <a:lstStyle/>
          <a:p>
            <a:pPr algn="ctr"/>
            <a:r>
              <a:rPr lang="en-US" sz="1200" dirty="0" smtClean="0">
                <a:latin typeface="Avenir Roman" charset="0"/>
                <a:ea typeface="Avenir Roman" charset="0"/>
                <a:cs typeface="Avenir Roman" charset="0"/>
              </a:rPr>
              <a:t>Breaking Ground Pin On Test Equipment</a:t>
            </a:r>
            <a:endParaRPr lang="en-US" sz="1200" dirty="0"/>
          </a:p>
        </p:txBody>
      </p:sp>
      <p:pic>
        <p:nvPicPr>
          <p:cNvPr id="19" name="Picture 18"/>
          <p:cNvPicPr>
            <a:picLocks noChangeAspect="1"/>
          </p:cNvPicPr>
          <p:nvPr/>
        </p:nvPicPr>
        <p:blipFill>
          <a:blip r:embed="rId8">
            <a:alphaModFix amt="40000"/>
            <a:extLst>
              <a:ext uri="{28A0092B-C50C-407E-A947-70E740481C1C}">
                <a14:useLocalDpi xmlns:a14="http://schemas.microsoft.com/office/drawing/2010/main" val="0"/>
              </a:ext>
            </a:extLst>
          </a:blip>
          <a:stretch>
            <a:fillRect/>
          </a:stretch>
        </p:blipFill>
        <p:spPr>
          <a:xfrm>
            <a:off x="570267" y="1346202"/>
            <a:ext cx="1767862" cy="1831504"/>
          </a:xfrm>
          <a:prstGeom prst="rect">
            <a:avLst/>
          </a:prstGeom>
        </p:spPr>
      </p:pic>
      <p:pic>
        <p:nvPicPr>
          <p:cNvPr id="37" name="Picture 36"/>
          <p:cNvPicPr>
            <a:picLocks noChangeAspect="1"/>
          </p:cNvPicPr>
          <p:nvPr/>
        </p:nvPicPr>
        <p:blipFill>
          <a:blip r:embed="rId8">
            <a:alphaModFix amt="40000"/>
            <a:extLst>
              <a:ext uri="{28A0092B-C50C-407E-A947-70E740481C1C}">
                <a14:useLocalDpi xmlns:a14="http://schemas.microsoft.com/office/drawing/2010/main" val="0"/>
              </a:ext>
            </a:extLst>
          </a:blip>
          <a:stretch>
            <a:fillRect/>
          </a:stretch>
        </p:blipFill>
        <p:spPr>
          <a:xfrm>
            <a:off x="3592709" y="1261420"/>
            <a:ext cx="1767862" cy="1831504"/>
          </a:xfrm>
          <a:prstGeom prst="rect">
            <a:avLst/>
          </a:prstGeom>
        </p:spPr>
      </p:pic>
      <p:pic>
        <p:nvPicPr>
          <p:cNvPr id="38" name="Picture 37"/>
          <p:cNvPicPr>
            <a:picLocks noChangeAspect="1"/>
          </p:cNvPicPr>
          <p:nvPr/>
        </p:nvPicPr>
        <p:blipFill>
          <a:blip r:embed="rId8">
            <a:alphaModFix amt="40000"/>
            <a:extLst>
              <a:ext uri="{28A0092B-C50C-407E-A947-70E740481C1C}">
                <a14:useLocalDpi xmlns:a14="http://schemas.microsoft.com/office/drawing/2010/main" val="0"/>
              </a:ext>
            </a:extLst>
          </a:blip>
          <a:stretch>
            <a:fillRect/>
          </a:stretch>
        </p:blipFill>
        <p:spPr>
          <a:xfrm>
            <a:off x="6624298" y="1278713"/>
            <a:ext cx="1767862" cy="1831504"/>
          </a:xfrm>
          <a:prstGeom prst="rect">
            <a:avLst/>
          </a:prstGeom>
        </p:spPr>
      </p:pic>
      <p:pic>
        <p:nvPicPr>
          <p:cNvPr id="39" name="Picture 38"/>
          <p:cNvPicPr>
            <a:picLocks noChangeAspect="1"/>
          </p:cNvPicPr>
          <p:nvPr/>
        </p:nvPicPr>
        <p:blipFill>
          <a:blip r:embed="rId8">
            <a:alphaModFix amt="40000"/>
            <a:extLst>
              <a:ext uri="{28A0092B-C50C-407E-A947-70E740481C1C}">
                <a14:useLocalDpi xmlns:a14="http://schemas.microsoft.com/office/drawing/2010/main" val="0"/>
              </a:ext>
            </a:extLst>
          </a:blip>
          <a:stretch>
            <a:fillRect/>
          </a:stretch>
        </p:blipFill>
        <p:spPr>
          <a:xfrm>
            <a:off x="5432980" y="3933121"/>
            <a:ext cx="1767862" cy="1831504"/>
          </a:xfrm>
          <a:prstGeom prst="rect">
            <a:avLst/>
          </a:prstGeom>
        </p:spPr>
      </p:pic>
      <p:pic>
        <p:nvPicPr>
          <p:cNvPr id="40" name="Picture 39"/>
          <p:cNvPicPr>
            <a:picLocks noChangeAspect="1"/>
          </p:cNvPicPr>
          <p:nvPr/>
        </p:nvPicPr>
        <p:blipFill>
          <a:blip r:embed="rId8">
            <a:alphaModFix amt="40000"/>
            <a:extLst>
              <a:ext uri="{28A0092B-C50C-407E-A947-70E740481C1C}">
                <a14:useLocalDpi xmlns:a14="http://schemas.microsoft.com/office/drawing/2010/main" val="0"/>
              </a:ext>
            </a:extLst>
          </a:blip>
          <a:stretch>
            <a:fillRect/>
          </a:stretch>
        </p:blipFill>
        <p:spPr>
          <a:xfrm>
            <a:off x="1219200" y="3933121"/>
            <a:ext cx="1767862" cy="1831504"/>
          </a:xfrm>
          <a:prstGeom prst="rect">
            <a:avLst/>
          </a:prstGeom>
        </p:spPr>
      </p:pic>
    </p:spTree>
    <p:extLst>
      <p:ext uri="{BB962C8B-B14F-4D97-AF65-F5344CB8AC3E}">
        <p14:creationId xmlns:p14="http://schemas.microsoft.com/office/powerpoint/2010/main" val="1009701474"/>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1020170489"/>
              </p:ext>
            </p:extLst>
          </p:nvPr>
        </p:nvGraphicFramePr>
        <p:xfrm>
          <a:off x="673100" y="990600"/>
          <a:ext cx="8001000" cy="48447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itle 1"/>
          <p:cNvSpPr>
            <a:spLocks noGrp="1"/>
          </p:cNvSpPr>
          <p:nvPr>
            <p:ph type="title"/>
          </p:nvPr>
        </p:nvSpPr>
        <p:spPr>
          <a:xfrm>
            <a:off x="0" y="43657"/>
            <a:ext cx="9144000" cy="1143000"/>
          </a:xfrm>
        </p:spPr>
        <p:txBody>
          <a:bodyPr/>
          <a:lstStyle/>
          <a:p>
            <a:r>
              <a:rPr lang="en-US" dirty="0" smtClean="0">
                <a:solidFill>
                  <a:srgbClr val="1C2A58"/>
                </a:solidFill>
              </a:rPr>
              <a:t>What to AVOID When Testing</a:t>
            </a:r>
            <a:endParaRPr lang="en-US" dirty="0">
              <a:solidFill>
                <a:srgbClr val="1C2A58"/>
              </a:solidFill>
            </a:endParaRPr>
          </a:p>
        </p:txBody>
      </p:sp>
    </p:spTree>
    <p:extLst>
      <p:ext uri="{BB962C8B-B14F-4D97-AF65-F5344CB8AC3E}">
        <p14:creationId xmlns:p14="http://schemas.microsoft.com/office/powerpoint/2010/main" val="4149986940"/>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244709559"/>
              </p:ext>
            </p:extLst>
          </p:nvPr>
        </p:nvGraphicFramePr>
        <p:xfrm>
          <a:off x="673100" y="990600"/>
          <a:ext cx="8001000" cy="48447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p:cNvSpPr>
            <a:spLocks noGrp="1"/>
          </p:cNvSpPr>
          <p:nvPr>
            <p:ph type="title"/>
          </p:nvPr>
        </p:nvSpPr>
        <p:spPr>
          <a:xfrm>
            <a:off x="0" y="43657"/>
            <a:ext cx="9144000" cy="1143000"/>
          </a:xfrm>
        </p:spPr>
        <p:txBody>
          <a:bodyPr/>
          <a:lstStyle/>
          <a:p>
            <a:r>
              <a:rPr lang="en-US" dirty="0" smtClean="0">
                <a:solidFill>
                  <a:srgbClr val="1C2A58"/>
                </a:solidFill>
              </a:rPr>
              <a:t>What to AVOID When Testing</a:t>
            </a:r>
            <a:endParaRPr lang="en-US" dirty="0">
              <a:solidFill>
                <a:srgbClr val="1C2A58"/>
              </a:solidFill>
            </a:endParaRPr>
          </a:p>
        </p:txBody>
      </p:sp>
    </p:spTree>
    <p:extLst>
      <p:ext uri="{BB962C8B-B14F-4D97-AF65-F5344CB8AC3E}">
        <p14:creationId xmlns:p14="http://schemas.microsoft.com/office/powerpoint/2010/main" val="55604780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539273825"/>
              </p:ext>
            </p:extLst>
          </p:nvPr>
        </p:nvGraphicFramePr>
        <p:xfrm>
          <a:off x="685800" y="1066800"/>
          <a:ext cx="7772400" cy="46343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p:cNvSpPr>
            <a:spLocks noGrp="1"/>
          </p:cNvSpPr>
          <p:nvPr>
            <p:ph type="title"/>
          </p:nvPr>
        </p:nvSpPr>
        <p:spPr>
          <a:xfrm>
            <a:off x="0" y="43657"/>
            <a:ext cx="9144000" cy="1143000"/>
          </a:xfrm>
        </p:spPr>
        <p:txBody>
          <a:bodyPr/>
          <a:lstStyle/>
          <a:p>
            <a:r>
              <a:rPr lang="en-US" dirty="0" smtClean="0">
                <a:solidFill>
                  <a:srgbClr val="1C2A58"/>
                </a:solidFill>
              </a:rPr>
              <a:t>What to AVOID When Testing</a:t>
            </a:r>
            <a:endParaRPr lang="en-US" dirty="0">
              <a:solidFill>
                <a:srgbClr val="1C2A58"/>
              </a:solidFill>
            </a:endParaRPr>
          </a:p>
        </p:txBody>
      </p:sp>
    </p:spTree>
    <p:extLst>
      <p:ext uri="{BB962C8B-B14F-4D97-AF65-F5344CB8AC3E}">
        <p14:creationId xmlns:p14="http://schemas.microsoft.com/office/powerpoint/2010/main" val="3987281878"/>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821945207"/>
              </p:ext>
            </p:extLst>
          </p:nvPr>
        </p:nvGraphicFramePr>
        <p:xfrm>
          <a:off x="628650" y="1254125"/>
          <a:ext cx="7886700" cy="39735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1"/>
          <p:cNvSpPr>
            <a:spLocks noGrp="1"/>
          </p:cNvSpPr>
          <p:nvPr>
            <p:ph type="title"/>
          </p:nvPr>
        </p:nvSpPr>
        <p:spPr>
          <a:xfrm>
            <a:off x="152400" y="43657"/>
            <a:ext cx="8229600" cy="1143000"/>
          </a:xfrm>
        </p:spPr>
        <p:txBody>
          <a:bodyPr/>
          <a:lstStyle/>
          <a:p>
            <a:r>
              <a:rPr lang="en-US" dirty="0" smtClean="0">
                <a:solidFill>
                  <a:srgbClr val="1C2A58"/>
                </a:solidFill>
              </a:rPr>
              <a:t>Learning Objectives</a:t>
            </a:r>
            <a:endParaRPr lang="en-US" dirty="0">
              <a:solidFill>
                <a:srgbClr val="1C2A58"/>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2209800" y="2743200"/>
            <a:ext cx="5181600" cy="1107996"/>
          </a:xfrm>
          <a:prstGeom prst="rect">
            <a:avLst/>
          </a:prstGeom>
          <a:noFill/>
        </p:spPr>
        <p:txBody>
          <a:bodyPr wrap="square" rtlCol="0">
            <a:spAutoFit/>
          </a:bodyPr>
          <a:lstStyle/>
          <a:p>
            <a:pPr algn="ctr"/>
            <a:r>
              <a:rPr lang="en-US" sz="6600" b="1" dirty="0" smtClean="0">
                <a:solidFill>
                  <a:srgbClr val="1C2A58"/>
                </a:solidFill>
                <a:latin typeface="Avenir Heavy" charset="0"/>
                <a:ea typeface="Avenir Heavy" charset="0"/>
                <a:cs typeface="Avenir Heavy" charset="0"/>
              </a:rPr>
              <a:t>Questions?</a:t>
            </a:r>
            <a:endParaRPr lang="en-US" sz="6600" b="1" dirty="0">
              <a:solidFill>
                <a:srgbClr val="1C2A58"/>
              </a:solidFill>
              <a:latin typeface="Avenir Heavy" charset="0"/>
              <a:ea typeface="Avenir Heavy" charset="0"/>
              <a:cs typeface="Avenir Heavy" charset="0"/>
            </a:endParaRPr>
          </a:p>
        </p:txBody>
      </p:sp>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1884000"/>
            <a:ext cx="6452408" cy="4318812"/>
          </a:xfrm>
          <a:prstGeom prst="rect">
            <a:avLst/>
          </a:prstGeom>
        </p:spPr>
      </p:pic>
      <p:sp>
        <p:nvSpPr>
          <p:cNvPr id="5" name="TextBox 4"/>
          <p:cNvSpPr txBox="1"/>
          <p:nvPr/>
        </p:nvSpPr>
        <p:spPr>
          <a:xfrm>
            <a:off x="228600" y="937535"/>
            <a:ext cx="8661400" cy="923330"/>
          </a:xfrm>
          <a:prstGeom prst="rect">
            <a:avLst/>
          </a:prstGeom>
          <a:noFill/>
        </p:spPr>
        <p:txBody>
          <a:bodyPr wrap="square" rtlCol="0">
            <a:spAutoFit/>
          </a:bodyPr>
          <a:lstStyle/>
          <a:p>
            <a:r>
              <a:rPr lang="en-US" dirty="0" smtClean="0">
                <a:latin typeface="Avenir Roman" charset="0"/>
                <a:ea typeface="Avenir Roman" charset="0"/>
                <a:cs typeface="Avenir Roman" charset="0"/>
              </a:rPr>
              <a:t>Visit us online to view all of our Educational Resources:</a:t>
            </a:r>
          </a:p>
          <a:p>
            <a:r>
              <a:rPr lang="en-US" dirty="0">
                <a:latin typeface="Avenir Roman" charset="0"/>
                <a:ea typeface="Avenir Roman" charset="0"/>
                <a:cs typeface="Avenir Roman" charset="0"/>
                <a:hlinkClick r:id="rId3"/>
              </a:rPr>
              <a:t>http://www.arisafety.com/support/educational-resources</a:t>
            </a:r>
            <a:r>
              <a:rPr lang="en-US" dirty="0" smtClean="0">
                <a:latin typeface="Avenir Roman" charset="0"/>
                <a:ea typeface="Avenir Roman" charset="0"/>
                <a:cs typeface="Avenir Roman" charset="0"/>
                <a:hlinkClick r:id="rId3"/>
              </a:rPr>
              <a:t>/</a:t>
            </a:r>
            <a:endParaRPr lang="en-US" dirty="0" smtClean="0">
              <a:latin typeface="Avenir Roman" charset="0"/>
              <a:ea typeface="Avenir Roman" charset="0"/>
              <a:cs typeface="Avenir Roman" charset="0"/>
            </a:endParaRPr>
          </a:p>
          <a:p>
            <a:endParaRPr lang="en-US" dirty="0">
              <a:latin typeface="Avenir Roman" charset="0"/>
              <a:ea typeface="Avenir Roman" charset="0"/>
              <a:cs typeface="Avenir Roman"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1258938"/>
            <a:ext cx="5571710" cy="3719116"/>
          </a:xfrm>
          <a:prstGeom prst="rect">
            <a:avLst/>
          </a:prstGeom>
        </p:spPr>
      </p:pic>
      <p:sp>
        <p:nvSpPr>
          <p:cNvPr id="7" name="Title 1"/>
          <p:cNvSpPr txBox="1">
            <a:spLocks/>
          </p:cNvSpPr>
          <p:nvPr/>
        </p:nvSpPr>
        <p:spPr>
          <a:xfrm>
            <a:off x="228600" y="228600"/>
            <a:ext cx="8759952" cy="685800"/>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Avenir Medium" charset="0"/>
                <a:ea typeface="Avenir Medium" charset="0"/>
                <a:cs typeface="Avenir Medium" charset="0"/>
              </a:defRPr>
            </a:lvl1pPr>
          </a:lstStyle>
          <a:p>
            <a:pPr algn="l"/>
            <a:r>
              <a:rPr lang="en-US" altLang="en-US" sz="4000" b="1" dirty="0" smtClean="0">
                <a:solidFill>
                  <a:srgbClr val="1C2B58"/>
                </a:solidFill>
                <a:latin typeface="Avenir LT Std 85 Heavy" charset="0"/>
                <a:ea typeface="Avenir LT Std 85 Heavy" charset="0"/>
                <a:cs typeface="Avenir LT Std 85 Heavy" charset="0"/>
              </a:rPr>
              <a:t>Resources</a:t>
            </a:r>
            <a:endParaRPr lang="en-US" sz="4000" b="1" dirty="0">
              <a:solidFill>
                <a:srgbClr val="1C2B58"/>
              </a:solidFill>
              <a:latin typeface="Avenir LT Std 85 Heavy" charset="0"/>
              <a:ea typeface="Avenir LT Std 85 Heavy" charset="0"/>
              <a:cs typeface="Avenir LT Std 85 Heavy" charset="0"/>
            </a:endParaRPr>
          </a:p>
        </p:txBody>
      </p:sp>
    </p:spTree>
    <p:extLst>
      <p:ext uri="{BB962C8B-B14F-4D97-AF65-F5344CB8AC3E}">
        <p14:creationId xmlns:p14="http://schemas.microsoft.com/office/powerpoint/2010/main" val="8898681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5490" y="2516043"/>
            <a:ext cx="7540620" cy="1569660"/>
          </a:xfrm>
          <a:prstGeom prst="rect">
            <a:avLst/>
          </a:prstGeom>
          <a:noFill/>
        </p:spPr>
        <p:txBody>
          <a:bodyPr wrap="square" rtlCol="0">
            <a:spAutoFit/>
          </a:bodyPr>
          <a:lstStyle/>
          <a:p>
            <a:pPr algn="ctr"/>
            <a:r>
              <a:rPr lang="en-US" sz="4800" b="1" dirty="0" smtClean="0">
                <a:solidFill>
                  <a:srgbClr val="87D6F4"/>
                </a:solidFill>
                <a:latin typeface="Avenir Heavy" charset="0"/>
                <a:ea typeface="Avenir Heavy" charset="0"/>
                <a:cs typeface="Avenir Heavy" charset="0"/>
              </a:rPr>
              <a:t>Electrical Safety Testing Circuit Theory</a:t>
            </a:r>
            <a:endParaRPr lang="en-US" sz="4800" b="1" dirty="0">
              <a:solidFill>
                <a:srgbClr val="87D6F4"/>
              </a:solidFill>
              <a:latin typeface="Avenir Heavy" charset="0"/>
              <a:ea typeface="Avenir Heavy" charset="0"/>
              <a:cs typeface="Avenir Heavy" charset="0"/>
            </a:endParaRPr>
          </a:p>
        </p:txBody>
      </p:sp>
      <p:sp>
        <p:nvSpPr>
          <p:cNvPr id="3" name="TextBox 2"/>
          <p:cNvSpPr txBox="1"/>
          <p:nvPr/>
        </p:nvSpPr>
        <p:spPr>
          <a:xfrm>
            <a:off x="1887729" y="1841658"/>
            <a:ext cx="5412700" cy="584775"/>
          </a:xfrm>
          <a:prstGeom prst="rect">
            <a:avLst/>
          </a:prstGeom>
          <a:noFill/>
        </p:spPr>
        <p:txBody>
          <a:bodyPr wrap="none" rtlCol="0">
            <a:spAutoFit/>
          </a:bodyPr>
          <a:lstStyle/>
          <a:p>
            <a:pPr algn="ctr"/>
            <a:r>
              <a:rPr lang="en-US" sz="3200" dirty="0" smtClean="0">
                <a:solidFill>
                  <a:srgbClr val="1C2A58"/>
                </a:solidFill>
                <a:latin typeface="Avenir Light"/>
              </a:rPr>
              <a:t>Join us for our Next Webinar</a:t>
            </a:r>
            <a:endParaRPr lang="en-US" sz="3200" dirty="0">
              <a:solidFill>
                <a:srgbClr val="1C2A58"/>
              </a:solidFill>
              <a:latin typeface="Avenir Light"/>
            </a:endParaRPr>
          </a:p>
        </p:txBody>
      </p:sp>
      <p:sp>
        <p:nvSpPr>
          <p:cNvPr id="4" name="TextBox 3"/>
          <p:cNvSpPr txBox="1"/>
          <p:nvPr/>
        </p:nvSpPr>
        <p:spPr>
          <a:xfrm>
            <a:off x="2367345" y="4163849"/>
            <a:ext cx="4453462" cy="400110"/>
          </a:xfrm>
          <a:prstGeom prst="rect">
            <a:avLst/>
          </a:prstGeom>
          <a:noFill/>
        </p:spPr>
        <p:txBody>
          <a:bodyPr wrap="none" rtlCol="0">
            <a:spAutoFit/>
          </a:bodyPr>
          <a:lstStyle/>
          <a:p>
            <a:pPr algn="ctr"/>
            <a:r>
              <a:rPr lang="en-US" sz="2000" dirty="0" smtClean="0">
                <a:latin typeface="Avenir LT Std 35 Light" charset="0"/>
                <a:ea typeface="Avenir LT Std 35 Light" charset="0"/>
                <a:cs typeface="Avenir LT Std 35 Light" charset="0"/>
              </a:rPr>
              <a:t>Wednesday, April 13</a:t>
            </a:r>
            <a:r>
              <a:rPr lang="en-US" sz="2000" baseline="30000" dirty="0" smtClean="0">
                <a:latin typeface="Avenir LT Std 35 Light" charset="0"/>
                <a:ea typeface="Avenir LT Std 35 Light" charset="0"/>
                <a:cs typeface="Avenir LT Std 35 Light" charset="0"/>
              </a:rPr>
              <a:t>th</a:t>
            </a:r>
            <a:r>
              <a:rPr lang="en-US" sz="2000" dirty="0" smtClean="0">
                <a:latin typeface="Avenir LT Std 35 Light" charset="0"/>
                <a:ea typeface="Avenir LT Std 35 Light" charset="0"/>
                <a:cs typeface="Avenir LT Std 35 Light" charset="0"/>
              </a:rPr>
              <a:t> at 10 A.M. CST</a:t>
            </a:r>
            <a:endParaRPr lang="en-US" sz="2000" dirty="0">
              <a:latin typeface="Avenir LT Std 35 Light" charset="0"/>
              <a:ea typeface="Avenir LT Std 35 Light" charset="0"/>
              <a:cs typeface="Avenir LT Std 35 Light" charset="0"/>
            </a:endParaRPr>
          </a:p>
        </p:txBody>
      </p:sp>
    </p:spTree>
    <p:extLst>
      <p:ext uri="{BB962C8B-B14F-4D97-AF65-F5344CB8AC3E}">
        <p14:creationId xmlns:p14="http://schemas.microsoft.com/office/powerpoint/2010/main" val="3841031304"/>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49133"/>
            <a:ext cx="9144000" cy="2743200"/>
          </a:xfrm>
          <a:prstGeom prst="rect">
            <a:avLst/>
          </a:prstGeom>
        </p:spPr>
      </p:pic>
      <p:sp>
        <p:nvSpPr>
          <p:cNvPr id="6" name="TextBox 5"/>
          <p:cNvSpPr txBox="1"/>
          <p:nvPr/>
        </p:nvSpPr>
        <p:spPr>
          <a:xfrm>
            <a:off x="378841" y="1240917"/>
            <a:ext cx="8765159" cy="2708434"/>
          </a:xfrm>
          <a:prstGeom prst="rect">
            <a:avLst/>
          </a:prstGeom>
          <a:noFill/>
        </p:spPr>
        <p:txBody>
          <a:bodyPr wrap="square" rtlCol="0">
            <a:spAutoFit/>
          </a:bodyPr>
          <a:lstStyle/>
          <a:p>
            <a:r>
              <a:rPr lang="en-US" sz="2400" b="1" dirty="0" smtClean="0">
                <a:latin typeface="Avenir Heavy" charset="0"/>
                <a:ea typeface="Avenir Heavy" charset="0"/>
                <a:cs typeface="Avenir Heavy" charset="0"/>
              </a:rPr>
              <a:t>Need One-On-One Assistance with your Application?</a:t>
            </a:r>
          </a:p>
          <a:p>
            <a:r>
              <a:rPr lang="en-US" sz="2000" dirty="0" smtClean="0">
                <a:latin typeface="Avenir Book" charset="0"/>
                <a:ea typeface="Avenir Book" charset="0"/>
                <a:cs typeface="Avenir Book" charset="0"/>
              </a:rPr>
              <a:t>Nobody </a:t>
            </a:r>
            <a:r>
              <a:rPr lang="en-US" sz="2000" dirty="0">
                <a:latin typeface="Avenir Book" charset="0"/>
                <a:ea typeface="Avenir Book" charset="0"/>
                <a:cs typeface="Avenir Book" charset="0"/>
              </a:rPr>
              <a:t>understands electrical </a:t>
            </a:r>
            <a:r>
              <a:rPr lang="en-US" sz="2000" dirty="0" smtClean="0">
                <a:latin typeface="Avenir Book" charset="0"/>
                <a:ea typeface="Avenir Book" charset="0"/>
                <a:cs typeface="Avenir Book" charset="0"/>
              </a:rPr>
              <a:t>safety </a:t>
            </a:r>
            <a:r>
              <a:rPr lang="en-US" sz="2000" dirty="0">
                <a:latin typeface="Avenir Book" charset="0"/>
                <a:ea typeface="Avenir Book" charset="0"/>
                <a:cs typeface="Avenir Book" charset="0"/>
              </a:rPr>
              <a:t>testing better than we do</a:t>
            </a:r>
            <a:r>
              <a:rPr lang="en-US" sz="2000" dirty="0" smtClean="0">
                <a:latin typeface="Avenir Book" charset="0"/>
                <a:ea typeface="Avenir Book" charset="0"/>
                <a:cs typeface="Avenir Book" charset="0"/>
              </a:rPr>
              <a:t>.</a:t>
            </a:r>
          </a:p>
          <a:p>
            <a:endParaRPr lang="en-US" dirty="0">
              <a:latin typeface="Avenir Book" charset="0"/>
              <a:ea typeface="Avenir Book" charset="0"/>
              <a:cs typeface="Avenir Book" charset="0"/>
            </a:endParaRPr>
          </a:p>
          <a:p>
            <a:pPr marL="285750" indent="-285750">
              <a:buFont typeface="Arial" panose="020B0604020202020204" pitchFamily="34" charset="0"/>
              <a:buChar char="•"/>
            </a:pPr>
            <a:r>
              <a:rPr lang="en-US" dirty="0" smtClean="0">
                <a:latin typeface="Avenir Book" charset="0"/>
                <a:ea typeface="Avenir Book" charset="0"/>
                <a:cs typeface="Avenir Book" charset="0"/>
              </a:rPr>
              <a:t>Overcome </a:t>
            </a:r>
            <a:r>
              <a:rPr lang="en-US" dirty="0">
                <a:latin typeface="Avenir Book" charset="0"/>
                <a:ea typeface="Avenir Book" charset="0"/>
                <a:cs typeface="Avenir Book" charset="0"/>
              </a:rPr>
              <a:t>challenges and mitigate risks on the production line </a:t>
            </a:r>
            <a:r>
              <a:rPr lang="en-US" dirty="0" smtClean="0">
                <a:latin typeface="Avenir Book" charset="0"/>
                <a:ea typeface="Avenir Book" charset="0"/>
                <a:cs typeface="Avenir Book" charset="0"/>
              </a:rPr>
              <a:t/>
            </a:r>
            <a:br>
              <a:rPr lang="en-US" dirty="0" smtClean="0">
                <a:latin typeface="Avenir Book" charset="0"/>
                <a:ea typeface="Avenir Book" charset="0"/>
                <a:cs typeface="Avenir Book" charset="0"/>
              </a:rPr>
            </a:br>
            <a:r>
              <a:rPr lang="en-US" dirty="0" smtClean="0">
                <a:latin typeface="Avenir Book" charset="0"/>
                <a:ea typeface="Avenir Book" charset="0"/>
                <a:cs typeface="Avenir Book" charset="0"/>
              </a:rPr>
              <a:t>and </a:t>
            </a:r>
            <a:r>
              <a:rPr lang="en-US" dirty="0">
                <a:latin typeface="Avenir Book" charset="0"/>
                <a:ea typeface="Avenir Book" charset="0"/>
                <a:cs typeface="Avenir Book" charset="0"/>
              </a:rPr>
              <a:t>in the </a:t>
            </a:r>
            <a:r>
              <a:rPr lang="en-US" dirty="0" smtClean="0">
                <a:latin typeface="Avenir Book" charset="0"/>
                <a:ea typeface="Avenir Book" charset="0"/>
                <a:cs typeface="Avenir Book" charset="0"/>
              </a:rPr>
              <a:t>laboratory</a:t>
            </a:r>
          </a:p>
          <a:p>
            <a:pPr marL="285750" indent="-285750">
              <a:buFont typeface="Arial" panose="020B0604020202020204" pitchFamily="34" charset="0"/>
              <a:buChar char="•"/>
            </a:pPr>
            <a:r>
              <a:rPr lang="en-US" dirty="0" smtClean="0">
                <a:latin typeface="Avenir Book" charset="0"/>
                <a:ea typeface="Avenir Book" charset="0"/>
                <a:cs typeface="Avenir Book" charset="0"/>
              </a:rPr>
              <a:t>Safety Standard Analysis</a:t>
            </a:r>
          </a:p>
          <a:p>
            <a:pPr marL="285750" indent="-285750">
              <a:buFont typeface="Arial" panose="020B0604020202020204" pitchFamily="34" charset="0"/>
              <a:buChar char="•"/>
            </a:pPr>
            <a:r>
              <a:rPr lang="en-US" dirty="0" smtClean="0">
                <a:latin typeface="Avenir Book" charset="0"/>
                <a:ea typeface="Avenir Book" charset="0"/>
                <a:cs typeface="Avenir Book" charset="0"/>
              </a:rPr>
              <a:t>Safe and Effective Test Setups</a:t>
            </a:r>
          </a:p>
          <a:p>
            <a:pPr marL="285750" indent="-285750">
              <a:buFont typeface="Arial" panose="020B0604020202020204" pitchFamily="34" charset="0"/>
              <a:buChar char="•"/>
            </a:pPr>
            <a:endParaRPr lang="en-US" dirty="0" smtClean="0">
              <a:latin typeface="Avenir Book" charset="0"/>
              <a:ea typeface="Avenir Book" charset="0"/>
              <a:cs typeface="Avenir Book" charset="0"/>
            </a:endParaRPr>
          </a:p>
          <a:p>
            <a:r>
              <a:rPr lang="en-US" dirty="0" smtClean="0">
                <a:latin typeface="Avenir Book" charset="0"/>
                <a:ea typeface="Avenir Book" charset="0"/>
                <a:cs typeface="Avenir Book" charset="0"/>
              </a:rPr>
              <a:t>For more details email</a:t>
            </a:r>
            <a:r>
              <a:rPr lang="en-US" dirty="0">
                <a:latin typeface="Avenir Book" charset="0"/>
                <a:ea typeface="Avenir Book" charset="0"/>
                <a:cs typeface="Avenir Book" charset="0"/>
              </a:rPr>
              <a:t> </a:t>
            </a:r>
            <a:r>
              <a:rPr lang="en-US" b="1" dirty="0">
                <a:latin typeface="Avenir Heavy" charset="0"/>
                <a:ea typeface="Avenir Heavy" charset="0"/>
                <a:cs typeface="Avenir Heavy" charset="0"/>
                <a:hlinkClick r:id="rId3"/>
              </a:rPr>
              <a:t>applications@arisafety.com</a:t>
            </a:r>
            <a:r>
              <a:rPr lang="en-US" dirty="0">
                <a:latin typeface="Avenir Book" charset="0"/>
                <a:ea typeface="Avenir Book" charset="0"/>
                <a:cs typeface="Avenir Book" charset="0"/>
              </a:rPr>
              <a:t> </a:t>
            </a:r>
            <a:r>
              <a:rPr lang="en-US" dirty="0" smtClean="0">
                <a:latin typeface="Avenir Book" charset="0"/>
                <a:ea typeface="Avenir Book" charset="0"/>
                <a:cs typeface="Avenir Book" charset="0"/>
              </a:rPr>
              <a:t>or call </a:t>
            </a:r>
            <a:r>
              <a:rPr lang="en-US" b="1" dirty="0">
                <a:latin typeface="Avenir Heavy" charset="0"/>
                <a:ea typeface="Avenir Heavy" charset="0"/>
                <a:cs typeface="Avenir Heavy" charset="0"/>
              </a:rPr>
              <a:t>+1-847-367-4077</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52400"/>
            <a:ext cx="2514600" cy="998171"/>
          </a:xfrm>
          <a:prstGeom prst="rect">
            <a:avLst/>
          </a:prstGeom>
        </p:spPr>
      </p:pic>
    </p:spTree>
    <p:extLst>
      <p:ext uri="{BB962C8B-B14F-4D97-AF65-F5344CB8AC3E}">
        <p14:creationId xmlns:p14="http://schemas.microsoft.com/office/powerpoint/2010/main" val="8693455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2984" cy="6858000"/>
          </a:xfrm>
          <a:prstGeom prst="rect">
            <a:avLst/>
          </a:prstGeom>
        </p:spPr>
      </p:pic>
      <p:sp>
        <p:nvSpPr>
          <p:cNvPr id="16" name="Title 1"/>
          <p:cNvSpPr txBox="1">
            <a:spLocks/>
          </p:cNvSpPr>
          <p:nvPr/>
        </p:nvSpPr>
        <p:spPr>
          <a:xfrm>
            <a:off x="228600" y="228600"/>
            <a:ext cx="8759952" cy="685800"/>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Avenir Medium" charset="0"/>
                <a:ea typeface="Avenir Medium" charset="0"/>
                <a:cs typeface="Avenir Medium" charset="0"/>
              </a:defRPr>
            </a:lvl1pPr>
          </a:lstStyle>
          <a:p>
            <a:pPr algn="l"/>
            <a:r>
              <a:rPr lang="en-US" altLang="en-US" sz="4000" b="1" dirty="0" smtClean="0">
                <a:solidFill>
                  <a:schemeClr val="bg1"/>
                </a:solidFill>
                <a:latin typeface="Avenir LT Std 85 Heavy" charset="0"/>
                <a:ea typeface="Avenir LT Std 85 Heavy" charset="0"/>
                <a:cs typeface="Avenir LT Std 85 Heavy" charset="0"/>
              </a:rPr>
              <a:t>Contact Us</a:t>
            </a:r>
            <a:endParaRPr lang="en-US" sz="4000" b="1" dirty="0">
              <a:solidFill>
                <a:schemeClr val="bg1"/>
              </a:solidFill>
              <a:latin typeface="Avenir LT Std 85 Heavy" charset="0"/>
              <a:ea typeface="Avenir LT Std 85 Heavy" charset="0"/>
              <a:cs typeface="Avenir LT Std 85 Heavy" charset="0"/>
            </a:endParaRPr>
          </a:p>
        </p:txBody>
      </p:sp>
      <p:sp>
        <p:nvSpPr>
          <p:cNvPr id="21" name="TextBox 20"/>
          <p:cNvSpPr txBox="1"/>
          <p:nvPr/>
        </p:nvSpPr>
        <p:spPr>
          <a:xfrm>
            <a:off x="228600" y="937535"/>
            <a:ext cx="8661400" cy="1200329"/>
          </a:xfrm>
          <a:prstGeom prst="rect">
            <a:avLst/>
          </a:prstGeom>
          <a:noFill/>
        </p:spPr>
        <p:txBody>
          <a:bodyPr wrap="square" rtlCol="0">
            <a:spAutoFit/>
          </a:bodyPr>
          <a:lstStyle/>
          <a:p>
            <a:r>
              <a:rPr lang="en-US" dirty="0" smtClean="0">
                <a:solidFill>
                  <a:schemeClr val="bg1"/>
                </a:solidFill>
                <a:latin typeface="Avenir Roman" charset="0"/>
                <a:ea typeface="Avenir Roman" charset="0"/>
                <a:cs typeface="Avenir Roman" charset="0"/>
              </a:rPr>
              <a:t>If you would like a copy of this presentation please email Brittany Socha at </a:t>
            </a:r>
            <a:r>
              <a:rPr lang="en-US" b="1" dirty="0" smtClean="0">
                <a:solidFill>
                  <a:srgbClr val="87D6F4"/>
                </a:solidFill>
                <a:latin typeface="Avenir Heavy" charset="0"/>
                <a:ea typeface="Avenir Heavy" charset="0"/>
                <a:cs typeface="Avenir Heavy" charset="0"/>
              </a:rPr>
              <a:t>brittany.socha@arisafety.com</a:t>
            </a:r>
          </a:p>
          <a:p>
            <a:endParaRPr lang="en-US" b="1" dirty="0">
              <a:solidFill>
                <a:schemeClr val="bg1"/>
              </a:solidFill>
              <a:latin typeface="Avenir Heavy" charset="0"/>
              <a:ea typeface="Avenir Heavy" charset="0"/>
              <a:cs typeface="Avenir Heavy" charset="0"/>
            </a:endParaRPr>
          </a:p>
          <a:p>
            <a:r>
              <a:rPr lang="en-US" dirty="0" smtClean="0">
                <a:solidFill>
                  <a:schemeClr val="bg1"/>
                </a:solidFill>
                <a:latin typeface="Avenir Roman" charset="0"/>
                <a:ea typeface="Avenir Roman" charset="0"/>
                <a:cs typeface="Avenir Roman" charset="0"/>
              </a:rPr>
              <a:t>Check out our website for more information </a:t>
            </a:r>
            <a:r>
              <a:rPr lang="en-US" b="1" dirty="0" err="1" smtClean="0">
                <a:solidFill>
                  <a:srgbClr val="87D6F4"/>
                </a:solidFill>
                <a:latin typeface="Avenir Heavy" charset="0"/>
                <a:ea typeface="Avenir Heavy" charset="0"/>
                <a:cs typeface="Avenir Heavy" charset="0"/>
              </a:rPr>
              <a:t>arisafety.com</a:t>
            </a:r>
            <a:endParaRPr lang="en-US" b="1" dirty="0">
              <a:solidFill>
                <a:srgbClr val="87D6F4"/>
              </a:solidFill>
              <a:latin typeface="Avenir Heavy" charset="0"/>
              <a:ea typeface="Avenir Heavy" charset="0"/>
              <a:cs typeface="Avenir Heavy" charset="0"/>
            </a:endParaRPr>
          </a:p>
        </p:txBody>
      </p:sp>
    </p:spTree>
    <p:extLst>
      <p:ext uri="{BB962C8B-B14F-4D97-AF65-F5344CB8AC3E}">
        <p14:creationId xmlns:p14="http://schemas.microsoft.com/office/powerpoint/2010/main" val="21114184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nvSpPr>
        <p:spPr>
          <a:xfrm>
            <a:off x="762000" y="1691481"/>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dirty="0"/>
          </a:p>
        </p:txBody>
      </p:sp>
      <p:sp>
        <p:nvSpPr>
          <p:cNvPr id="7" name="Title 4"/>
          <p:cNvSpPr>
            <a:spLocks noGrp="1"/>
          </p:cNvSpPr>
          <p:nvPr/>
        </p:nvSpPr>
        <p:spPr>
          <a:xfrm>
            <a:off x="762000" y="365919"/>
            <a:ext cx="76200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dirty="0" smtClean="0"/>
              <a:t> </a:t>
            </a:r>
            <a:endParaRPr lang="en-US" dirty="0"/>
          </a:p>
        </p:txBody>
      </p:sp>
      <p:sp>
        <p:nvSpPr>
          <p:cNvPr id="13" name="Title 1"/>
          <p:cNvSpPr txBox="1">
            <a:spLocks/>
          </p:cNvSpPr>
          <p:nvPr/>
        </p:nvSpPr>
        <p:spPr bwMode="auto">
          <a:xfrm>
            <a:off x="152400" y="4365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1" fontAlgn="base" hangingPunct="1">
              <a:lnSpc>
                <a:spcPct val="90000"/>
              </a:lnSpc>
              <a:spcBef>
                <a:spcPct val="0"/>
              </a:spcBef>
              <a:spcAft>
                <a:spcPct val="0"/>
              </a:spcAft>
              <a:defRPr sz="4000" b="1" kern="1200">
                <a:solidFill>
                  <a:srgbClr val="88D6F4"/>
                </a:solidFill>
                <a:latin typeface="Avenir Heavy" charset="0"/>
                <a:ea typeface="Avenir Heavy" charset="0"/>
                <a:cs typeface="Avenir Heavy" charset="0"/>
              </a:defRPr>
            </a:lvl1pPr>
            <a:lvl2pPr algn="ctr" defTabSz="685800" rtl="0" eaLnBrk="1" fontAlgn="base" hangingPunct="1">
              <a:lnSpc>
                <a:spcPct val="90000"/>
              </a:lnSpc>
              <a:spcBef>
                <a:spcPct val="0"/>
              </a:spcBef>
              <a:spcAft>
                <a:spcPct val="0"/>
              </a:spcAft>
              <a:defRPr sz="4000" b="1">
                <a:solidFill>
                  <a:srgbClr val="88D6F4"/>
                </a:solidFill>
                <a:latin typeface="Avenir Heavy" charset="0"/>
                <a:ea typeface="Avenir Heavy" charset="0"/>
                <a:cs typeface="Avenir Heavy" charset="0"/>
              </a:defRPr>
            </a:lvl2pPr>
            <a:lvl3pPr algn="ctr" defTabSz="685800" rtl="0" eaLnBrk="1" fontAlgn="base" hangingPunct="1">
              <a:lnSpc>
                <a:spcPct val="90000"/>
              </a:lnSpc>
              <a:spcBef>
                <a:spcPct val="0"/>
              </a:spcBef>
              <a:spcAft>
                <a:spcPct val="0"/>
              </a:spcAft>
              <a:defRPr sz="4000" b="1">
                <a:solidFill>
                  <a:srgbClr val="88D6F4"/>
                </a:solidFill>
                <a:latin typeface="Avenir Heavy" charset="0"/>
                <a:ea typeface="Avenir Heavy" charset="0"/>
                <a:cs typeface="Avenir Heavy" charset="0"/>
              </a:defRPr>
            </a:lvl3pPr>
            <a:lvl4pPr algn="ctr" defTabSz="685800" rtl="0" eaLnBrk="1" fontAlgn="base" hangingPunct="1">
              <a:lnSpc>
                <a:spcPct val="90000"/>
              </a:lnSpc>
              <a:spcBef>
                <a:spcPct val="0"/>
              </a:spcBef>
              <a:spcAft>
                <a:spcPct val="0"/>
              </a:spcAft>
              <a:defRPr sz="4000" b="1">
                <a:solidFill>
                  <a:srgbClr val="88D6F4"/>
                </a:solidFill>
                <a:latin typeface="Avenir Heavy" charset="0"/>
                <a:ea typeface="Avenir Heavy" charset="0"/>
                <a:cs typeface="Avenir Heavy" charset="0"/>
              </a:defRPr>
            </a:lvl4pPr>
            <a:lvl5pPr algn="ctr" defTabSz="685800" rtl="0" eaLnBrk="1" fontAlgn="base" hangingPunct="1">
              <a:lnSpc>
                <a:spcPct val="90000"/>
              </a:lnSpc>
              <a:spcBef>
                <a:spcPct val="0"/>
              </a:spcBef>
              <a:spcAft>
                <a:spcPct val="0"/>
              </a:spcAft>
              <a:defRPr sz="4000" b="1">
                <a:solidFill>
                  <a:srgbClr val="88D6F4"/>
                </a:solidFill>
                <a:latin typeface="Avenir Heavy" charset="0"/>
                <a:ea typeface="Avenir Heavy" charset="0"/>
                <a:cs typeface="Avenir Heavy" charset="0"/>
              </a:defRPr>
            </a:lvl5pPr>
            <a:lvl6pPr marL="457200" algn="l" defTabSz="685800" rtl="0" eaLnBrk="1" fontAlgn="base" hangingPunct="1">
              <a:lnSpc>
                <a:spcPct val="90000"/>
              </a:lnSpc>
              <a:spcBef>
                <a:spcPct val="0"/>
              </a:spcBef>
              <a:spcAft>
                <a:spcPct val="0"/>
              </a:spcAft>
              <a:defRPr sz="3300">
                <a:solidFill>
                  <a:schemeClr val="tx1"/>
                </a:solidFill>
                <a:latin typeface="Calibri Light" charset="0"/>
              </a:defRPr>
            </a:lvl6pPr>
            <a:lvl7pPr marL="914400" algn="l" defTabSz="685800" rtl="0" eaLnBrk="1" fontAlgn="base" hangingPunct="1">
              <a:lnSpc>
                <a:spcPct val="90000"/>
              </a:lnSpc>
              <a:spcBef>
                <a:spcPct val="0"/>
              </a:spcBef>
              <a:spcAft>
                <a:spcPct val="0"/>
              </a:spcAft>
              <a:defRPr sz="3300">
                <a:solidFill>
                  <a:schemeClr val="tx1"/>
                </a:solidFill>
                <a:latin typeface="Calibri Light" charset="0"/>
              </a:defRPr>
            </a:lvl7pPr>
            <a:lvl8pPr marL="1371600" algn="l" defTabSz="685800" rtl="0" eaLnBrk="1" fontAlgn="base" hangingPunct="1">
              <a:lnSpc>
                <a:spcPct val="90000"/>
              </a:lnSpc>
              <a:spcBef>
                <a:spcPct val="0"/>
              </a:spcBef>
              <a:spcAft>
                <a:spcPct val="0"/>
              </a:spcAft>
              <a:defRPr sz="3300">
                <a:solidFill>
                  <a:schemeClr val="tx1"/>
                </a:solidFill>
                <a:latin typeface="Calibri Light" charset="0"/>
              </a:defRPr>
            </a:lvl8pPr>
            <a:lvl9pPr marL="1828800" algn="l" defTabSz="685800" rtl="0" eaLnBrk="1" fontAlgn="base" hangingPunct="1">
              <a:lnSpc>
                <a:spcPct val="90000"/>
              </a:lnSpc>
              <a:spcBef>
                <a:spcPct val="0"/>
              </a:spcBef>
              <a:spcAft>
                <a:spcPct val="0"/>
              </a:spcAft>
              <a:defRPr sz="3300">
                <a:solidFill>
                  <a:schemeClr val="tx1"/>
                </a:solidFill>
                <a:latin typeface="Calibri Light" charset="0"/>
              </a:defRPr>
            </a:lvl9pPr>
          </a:lstStyle>
          <a:p>
            <a:r>
              <a:rPr lang="en-US" dirty="0" smtClean="0">
                <a:solidFill>
                  <a:srgbClr val="1C2A58"/>
                </a:solidFill>
              </a:rPr>
              <a:t>Type Vs. Routine Test</a:t>
            </a:r>
            <a:endParaRPr lang="en-US" dirty="0">
              <a:solidFill>
                <a:srgbClr val="1C2A58"/>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860207759"/>
              </p:ext>
            </p:extLst>
          </p:nvPr>
        </p:nvGraphicFramePr>
        <p:xfrm>
          <a:off x="381000" y="1212057"/>
          <a:ext cx="8458200" cy="4333010"/>
        </p:xfrm>
        <a:graphic>
          <a:graphicData uri="http://schemas.openxmlformats.org/drawingml/2006/table">
            <a:tbl>
              <a:tblPr firstRow="1" bandRow="1">
                <a:tableStyleId>{5C22544A-7EE6-4342-B048-85BDC9FD1C3A}</a:tableStyleId>
              </a:tblPr>
              <a:tblGrid>
                <a:gridCol w="4191000"/>
                <a:gridCol w="4267200"/>
              </a:tblGrid>
              <a:tr h="388143">
                <a:tc>
                  <a:txBody>
                    <a:bodyPr/>
                    <a:lstStyle/>
                    <a:p>
                      <a:r>
                        <a:rPr lang="en-US" sz="1600" b="1" i="0" dirty="0" smtClean="0">
                          <a:latin typeface="Avenir Heavy" charset="0"/>
                          <a:ea typeface="Avenir Heavy" charset="0"/>
                          <a:cs typeface="Avenir Heavy" charset="0"/>
                        </a:rPr>
                        <a:t>Type Test</a:t>
                      </a:r>
                      <a:endParaRPr lang="en-US" sz="1600" b="1" i="0" dirty="0">
                        <a:latin typeface="Avenir Heavy" charset="0"/>
                        <a:ea typeface="Avenir Heavy" charset="0"/>
                        <a:cs typeface="Avenir Heavy" charset="0"/>
                      </a:endParaRPr>
                    </a:p>
                  </a:txBody>
                  <a:tcPr>
                    <a:solidFill>
                      <a:srgbClr val="1C2A58"/>
                    </a:solidFill>
                  </a:tcPr>
                </a:tc>
                <a:tc>
                  <a:txBody>
                    <a:bodyPr/>
                    <a:lstStyle/>
                    <a:p>
                      <a:r>
                        <a:rPr lang="en-US" sz="1600" b="1" i="0" dirty="0" smtClean="0">
                          <a:latin typeface="Avenir Heavy" charset="0"/>
                          <a:ea typeface="Avenir Heavy" charset="0"/>
                          <a:cs typeface="Avenir Heavy" charset="0"/>
                        </a:rPr>
                        <a:t>Routine Test</a:t>
                      </a:r>
                      <a:endParaRPr lang="en-US" sz="1600" b="1" i="0" dirty="0">
                        <a:latin typeface="Avenir Heavy" charset="0"/>
                        <a:ea typeface="Avenir Heavy" charset="0"/>
                        <a:cs typeface="Avenir Heavy" charset="0"/>
                      </a:endParaRPr>
                    </a:p>
                  </a:txBody>
                  <a:tcPr>
                    <a:solidFill>
                      <a:srgbClr val="1C2A58"/>
                    </a:solidFill>
                  </a:tcPr>
                </a:tc>
              </a:tr>
              <a:tr h="460206">
                <a:tc>
                  <a:txBody>
                    <a:bodyPr/>
                    <a:lstStyle/>
                    <a:p>
                      <a:r>
                        <a:rPr lang="en-US" b="0" i="0" dirty="0" smtClean="0">
                          <a:latin typeface="Avenir Roman" charset="0"/>
                          <a:ea typeface="Avenir Roman" charset="0"/>
                          <a:cs typeface="Avenir Roman" charset="0"/>
                        </a:rPr>
                        <a:t>Prototype Testing</a:t>
                      </a:r>
                      <a:endParaRPr lang="el-GR" sz="1350" b="0" i="0" u="none" strike="noStrike" kern="1200" baseline="30000" dirty="0" smtClean="0">
                        <a:solidFill>
                          <a:schemeClr val="dk1"/>
                        </a:solidFill>
                        <a:latin typeface="Avenir Roman" charset="0"/>
                        <a:ea typeface="Avenir Roman" charset="0"/>
                        <a:cs typeface="Avenir Roman" charset="0"/>
                      </a:endParaRPr>
                    </a:p>
                    <a:p>
                      <a:endParaRPr lang="en-US" b="0" i="0" dirty="0">
                        <a:latin typeface="Avenir Roman" charset="0"/>
                        <a:ea typeface="Avenir Roman" charset="0"/>
                        <a:cs typeface="Avenir Roman" charset="0"/>
                      </a:endParaRPr>
                    </a:p>
                  </a:txBody>
                  <a:tcPr>
                    <a:solidFill>
                      <a:schemeClr val="bg1">
                        <a:lumMod val="95000"/>
                      </a:schemeClr>
                    </a:solidFill>
                  </a:tcPr>
                </a:tc>
                <a:tc>
                  <a:txBody>
                    <a:bodyPr/>
                    <a:lstStyle/>
                    <a:p>
                      <a:r>
                        <a:rPr lang="en-US" b="0" i="0" dirty="0" smtClean="0">
                          <a:latin typeface="Avenir Roman" charset="0"/>
                          <a:ea typeface="Avenir Roman" charset="0"/>
                          <a:cs typeface="Avenir Roman" charset="0"/>
                        </a:rPr>
                        <a:t>100% Final Product Testing</a:t>
                      </a:r>
                      <a:endParaRPr lang="en-US" b="0" i="0" dirty="0">
                        <a:latin typeface="Avenir Roman" charset="0"/>
                        <a:ea typeface="Avenir Roman" charset="0"/>
                        <a:cs typeface="Avenir Roman" charset="0"/>
                      </a:endParaRPr>
                    </a:p>
                  </a:txBody>
                  <a:tcPr>
                    <a:solidFill>
                      <a:schemeClr val="bg1">
                        <a:lumMod val="95000"/>
                      </a:schemeClr>
                    </a:solidFill>
                  </a:tcPr>
                </a:tc>
              </a:tr>
              <a:tr h="382836">
                <a:tc>
                  <a:txBody>
                    <a:bodyPr/>
                    <a:lstStyle/>
                    <a:p>
                      <a:r>
                        <a:rPr lang="en-US" b="0" i="0" dirty="0" smtClean="0">
                          <a:latin typeface="Avenir Roman" charset="0"/>
                          <a:ea typeface="Avenir Roman" charset="0"/>
                          <a:cs typeface="Avenir Roman" charset="0"/>
                        </a:rPr>
                        <a:t>Laboratory</a:t>
                      </a:r>
                      <a:r>
                        <a:rPr lang="en-US" b="0" i="0" baseline="0" dirty="0" smtClean="0">
                          <a:latin typeface="Avenir Roman" charset="0"/>
                          <a:ea typeface="Avenir Roman" charset="0"/>
                          <a:cs typeface="Avenir Roman" charset="0"/>
                        </a:rPr>
                        <a:t> Environment/Conformance Testing</a:t>
                      </a:r>
                      <a:endParaRPr lang="en-US" b="0" i="0" dirty="0">
                        <a:latin typeface="Avenir Roman" charset="0"/>
                        <a:ea typeface="Avenir Roman" charset="0"/>
                        <a:cs typeface="Avenir Roman" charset="0"/>
                      </a:endParaRPr>
                    </a:p>
                  </a:txBody>
                  <a:tcPr>
                    <a:solidFill>
                      <a:schemeClr val="bg1">
                        <a:lumMod val="95000"/>
                      </a:schemeClr>
                    </a:solidFill>
                  </a:tcPr>
                </a:tc>
                <a:tc>
                  <a:txBody>
                    <a:bodyPr/>
                    <a:lstStyle/>
                    <a:p>
                      <a:r>
                        <a:rPr lang="en-US" b="0" i="0" dirty="0" smtClean="0">
                          <a:latin typeface="Avenir Roman" charset="0"/>
                          <a:ea typeface="Avenir Roman" charset="0"/>
                          <a:cs typeface="Avenir Roman" charset="0"/>
                        </a:rPr>
                        <a:t>Production Line Testing After Final Assembly</a:t>
                      </a:r>
                      <a:endParaRPr lang="en-US" b="0" i="0" dirty="0">
                        <a:latin typeface="Avenir Roman" charset="0"/>
                        <a:ea typeface="Avenir Roman" charset="0"/>
                        <a:cs typeface="Avenir Roman" charset="0"/>
                      </a:endParaRPr>
                    </a:p>
                  </a:txBody>
                  <a:tcPr>
                    <a:solidFill>
                      <a:schemeClr val="bg1">
                        <a:lumMod val="95000"/>
                      </a:schemeClr>
                    </a:solidFill>
                  </a:tcPr>
                </a:tc>
              </a:tr>
              <a:tr h="3059111">
                <a:tc>
                  <a:txBody>
                    <a:bodyPr/>
                    <a:lstStyle/>
                    <a:p>
                      <a:endParaRPr lang="en-US" b="0" i="0" dirty="0">
                        <a:latin typeface="Avenir Roman" charset="0"/>
                        <a:ea typeface="Avenir Roman" charset="0"/>
                        <a:cs typeface="Avenir Roman" charset="0"/>
                      </a:endParaRPr>
                    </a:p>
                  </a:txBody>
                  <a:tcPr>
                    <a:solidFill>
                      <a:schemeClr val="bg1">
                        <a:lumMod val="95000"/>
                      </a:schemeClr>
                    </a:solidFill>
                  </a:tcPr>
                </a:tc>
                <a:tc>
                  <a:txBody>
                    <a:bodyPr/>
                    <a:lstStyle/>
                    <a:p>
                      <a:endParaRPr lang="en-US" b="0" i="0" dirty="0">
                        <a:latin typeface="Avenir Roman" charset="0"/>
                        <a:ea typeface="Avenir Roman" charset="0"/>
                        <a:cs typeface="Avenir Roman" charset="0"/>
                      </a:endParaRPr>
                    </a:p>
                  </a:txBody>
                  <a:tcPr>
                    <a:solidFill>
                      <a:schemeClr val="bg1">
                        <a:lumMod val="95000"/>
                      </a:schemeClr>
                    </a:solidFill>
                  </a:tcPr>
                </a:tc>
              </a:tr>
            </a:tbl>
          </a:graphicData>
        </a:graphic>
      </p:graphicFrame>
      <p:pic>
        <p:nvPicPr>
          <p:cNvPr id="10" name="Picture 9" descr="C:\Users\bishanp\Downloads\Lab Test Sett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6365" y="2809999"/>
            <a:ext cx="3657600" cy="24381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Users\bishanp\Downloads\Washingmachine.productionlin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8726" y="2876855"/>
            <a:ext cx="3698909" cy="2457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64329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817497517"/>
              </p:ext>
            </p:extLst>
          </p:nvPr>
        </p:nvGraphicFramePr>
        <p:xfrm>
          <a:off x="929185" y="1081087"/>
          <a:ext cx="7423246"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p:cNvSpPr>
            <a:spLocks noGrp="1"/>
          </p:cNvSpPr>
          <p:nvPr>
            <p:ph type="title"/>
          </p:nvPr>
        </p:nvSpPr>
        <p:spPr>
          <a:xfrm>
            <a:off x="152400" y="43657"/>
            <a:ext cx="8229600" cy="1143000"/>
          </a:xfrm>
        </p:spPr>
        <p:txBody>
          <a:bodyPr/>
          <a:lstStyle/>
          <a:p>
            <a:r>
              <a:rPr lang="en-US" dirty="0" smtClean="0">
                <a:solidFill>
                  <a:srgbClr val="1C2A58"/>
                </a:solidFill>
              </a:rPr>
              <a:t>Type Tests</a:t>
            </a:r>
            <a:endParaRPr lang="en-US" dirty="0">
              <a:solidFill>
                <a:srgbClr val="1C2A58"/>
              </a:solidFill>
            </a:endParaRPr>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263621148"/>
              </p:ext>
            </p:extLst>
          </p:nvPr>
        </p:nvGraphicFramePr>
        <p:xfrm>
          <a:off x="775245" y="990600"/>
          <a:ext cx="7583984" cy="47069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p:cNvSpPr>
            <a:spLocks noGrp="1"/>
          </p:cNvSpPr>
          <p:nvPr>
            <p:ph type="title"/>
          </p:nvPr>
        </p:nvSpPr>
        <p:spPr>
          <a:xfrm>
            <a:off x="152400" y="43657"/>
            <a:ext cx="8229600" cy="1143000"/>
          </a:xfrm>
        </p:spPr>
        <p:txBody>
          <a:bodyPr/>
          <a:lstStyle/>
          <a:p>
            <a:r>
              <a:rPr lang="en-US" dirty="0" smtClean="0">
                <a:solidFill>
                  <a:srgbClr val="1C2A58"/>
                </a:solidFill>
              </a:rPr>
              <a:t>Routine Tests</a:t>
            </a:r>
            <a:endParaRPr lang="en-US" dirty="0">
              <a:solidFill>
                <a:srgbClr val="1C2A58"/>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657"/>
            <a:ext cx="9144000" cy="1143000"/>
          </a:xfrm>
        </p:spPr>
        <p:txBody>
          <a:bodyPr/>
          <a:lstStyle/>
          <a:p>
            <a:pPr algn="ctr"/>
            <a:r>
              <a:rPr lang="en-US" dirty="0" smtClean="0">
                <a:solidFill>
                  <a:srgbClr val="1C2A58"/>
                </a:solidFill>
              </a:rPr>
              <a:t>Common Electrical Safety Tests </a:t>
            </a:r>
            <a:endParaRPr lang="en-US" dirty="0">
              <a:solidFill>
                <a:srgbClr val="1C2A58"/>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700" y="1184672"/>
            <a:ext cx="1802867" cy="25781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9700" y="3634583"/>
            <a:ext cx="1802867" cy="25781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2350" y="1173957"/>
            <a:ext cx="1802867" cy="25781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0" y="1173957"/>
            <a:ext cx="1802867" cy="25781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2350" y="3634583"/>
            <a:ext cx="1802867" cy="257810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15000" y="3634583"/>
            <a:ext cx="1802867" cy="25781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630238" y="1752600"/>
            <a:ext cx="78867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charset="0"/>
              <a:buChar char="•"/>
              <a:defRPr sz="2100">
                <a:solidFill>
                  <a:schemeClr val="tx1"/>
                </a:solidFill>
                <a:latin typeface="Avenir Light" charset="0"/>
                <a:ea typeface="Avenir Light" charset="0"/>
                <a:cs typeface="Avenir Light" charset="0"/>
              </a:defRPr>
            </a:lvl1pPr>
            <a:lvl2pPr marL="514350" indent="-171450" defTabSz="685800">
              <a:lnSpc>
                <a:spcPct val="90000"/>
              </a:lnSpc>
              <a:spcBef>
                <a:spcPts val="375"/>
              </a:spcBef>
              <a:buFont typeface="Arial" charset="0"/>
              <a:buChar char="•"/>
              <a:defRPr>
                <a:solidFill>
                  <a:schemeClr val="tx1"/>
                </a:solidFill>
                <a:latin typeface="Avenir Light" charset="0"/>
                <a:ea typeface="Avenir Light" charset="0"/>
                <a:cs typeface="Avenir Light" charset="0"/>
              </a:defRPr>
            </a:lvl2pPr>
            <a:lvl3pPr marL="857250" indent="-171450" defTabSz="685800">
              <a:lnSpc>
                <a:spcPct val="90000"/>
              </a:lnSpc>
              <a:spcBef>
                <a:spcPts val="375"/>
              </a:spcBef>
              <a:buFont typeface="Arial" charset="0"/>
              <a:buChar char="•"/>
              <a:defRPr sz="1500">
                <a:solidFill>
                  <a:schemeClr val="tx1"/>
                </a:solidFill>
                <a:latin typeface="Avenir Light" charset="0"/>
                <a:ea typeface="Avenir Light" charset="0"/>
                <a:cs typeface="Avenir Light" charset="0"/>
              </a:defRPr>
            </a:lvl3pPr>
            <a:lvl4pPr marL="1200150" indent="-171450" defTabSz="685800">
              <a:lnSpc>
                <a:spcPct val="90000"/>
              </a:lnSpc>
              <a:spcBef>
                <a:spcPts val="375"/>
              </a:spcBef>
              <a:buFont typeface="Arial" charset="0"/>
              <a:buChar char="•"/>
              <a:defRPr sz="1300">
                <a:solidFill>
                  <a:schemeClr val="tx1"/>
                </a:solidFill>
                <a:latin typeface="Avenir Light" charset="0"/>
                <a:ea typeface="Avenir Light" charset="0"/>
                <a:cs typeface="Avenir Light" charset="0"/>
              </a:defRPr>
            </a:lvl4pPr>
            <a:lvl5pPr marL="1543050" indent="-171450" defTabSz="685800">
              <a:lnSpc>
                <a:spcPct val="90000"/>
              </a:lnSpc>
              <a:spcBef>
                <a:spcPts val="375"/>
              </a:spcBef>
              <a:buFont typeface="Arial" charset="0"/>
              <a:buChar char="•"/>
              <a:defRPr sz="1300">
                <a:solidFill>
                  <a:schemeClr val="tx1"/>
                </a:solidFill>
                <a:latin typeface="Avenir Light" charset="0"/>
                <a:ea typeface="Avenir Light" charset="0"/>
                <a:cs typeface="Avenir Light" charset="0"/>
              </a:defRPr>
            </a:lvl5pPr>
            <a:lvl6pPr marL="20002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6pPr>
            <a:lvl7pPr marL="24574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7pPr>
            <a:lvl8pPr marL="29146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8pPr>
            <a:lvl9pPr marL="33718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9pPr>
          </a:lstStyle>
          <a:p>
            <a:pPr algn="ctr">
              <a:spcBef>
                <a:spcPct val="0"/>
              </a:spcBef>
              <a:buFontTx/>
              <a:buNone/>
            </a:pPr>
            <a:r>
              <a:rPr lang="en-US" altLang="en-US" sz="8000" b="1" dirty="0">
                <a:solidFill>
                  <a:srgbClr val="88D6F4"/>
                </a:solidFill>
                <a:latin typeface="Avenir Heavy" charset="0"/>
                <a:ea typeface="Avenir Heavy" charset="0"/>
                <a:cs typeface="Avenir Heavy" charset="0"/>
              </a:rPr>
              <a:t>Poll </a:t>
            </a:r>
            <a:r>
              <a:rPr lang="en-US" altLang="en-US" sz="8000" b="1" dirty="0" smtClean="0">
                <a:solidFill>
                  <a:srgbClr val="88D6F4"/>
                </a:solidFill>
                <a:latin typeface="Avenir Heavy" charset="0"/>
                <a:ea typeface="Avenir Heavy" charset="0"/>
                <a:cs typeface="Avenir Heavy" charset="0"/>
              </a:rPr>
              <a:t>Question</a:t>
            </a:r>
            <a:endParaRPr lang="en-US" altLang="en-US" sz="8000" b="1" dirty="0">
              <a:solidFill>
                <a:srgbClr val="88D6F4"/>
              </a:solidFill>
              <a:latin typeface="Avenir Heavy" charset="0"/>
              <a:ea typeface="Avenir Heavy" charset="0"/>
              <a:cs typeface="Avenir Heavy" charset="0"/>
            </a:endParaRPr>
          </a:p>
        </p:txBody>
      </p:sp>
      <p:sp>
        <p:nvSpPr>
          <p:cNvPr id="5" name="Content Placeholder 9"/>
          <p:cNvSpPr txBox="1">
            <a:spLocks/>
          </p:cNvSpPr>
          <p:nvPr/>
        </p:nvSpPr>
        <p:spPr>
          <a:xfrm>
            <a:off x="628650" y="3038474"/>
            <a:ext cx="7739063" cy="1143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US" altLang="en-US" dirty="0" smtClean="0">
                <a:latin typeface="Avenir Roman" charset="0"/>
                <a:ea typeface="Avenir Roman" charset="0"/>
                <a:cs typeface="Avenir Roman" charset="0"/>
              </a:rPr>
              <a:t>Which Electrical </a:t>
            </a:r>
            <a:r>
              <a:rPr lang="en-US" altLang="en-US" dirty="0">
                <a:latin typeface="Avenir Roman" charset="0"/>
                <a:ea typeface="Avenir Roman" charset="0"/>
                <a:cs typeface="Avenir Roman" charset="0"/>
              </a:rPr>
              <a:t>S</a:t>
            </a:r>
            <a:r>
              <a:rPr lang="en-US" altLang="en-US" dirty="0" smtClean="0">
                <a:latin typeface="Avenir Roman" charset="0"/>
                <a:ea typeface="Avenir Roman" charset="0"/>
                <a:cs typeface="Avenir Roman" charset="0"/>
              </a:rPr>
              <a:t>afety </a:t>
            </a:r>
            <a:r>
              <a:rPr lang="en-US" altLang="en-US" dirty="0">
                <a:latin typeface="Avenir Roman" charset="0"/>
                <a:ea typeface="Avenir Roman" charset="0"/>
                <a:cs typeface="Avenir Roman" charset="0"/>
              </a:rPr>
              <a:t>T</a:t>
            </a:r>
            <a:r>
              <a:rPr lang="en-US" altLang="en-US" dirty="0" smtClean="0">
                <a:latin typeface="Avenir Roman" charset="0"/>
                <a:ea typeface="Avenir Roman" charset="0"/>
                <a:cs typeface="Avenir Roman" charset="0"/>
              </a:rPr>
              <a:t>ests does your organization experience the most obstacles with?</a:t>
            </a:r>
            <a:endParaRPr lang="en-US" altLang="en-US" dirty="0">
              <a:latin typeface="Avenir Roman" charset="0"/>
              <a:ea typeface="Avenir Roman" charset="0"/>
              <a:cs typeface="Avenir Roman" charset="0"/>
            </a:endParaRPr>
          </a:p>
        </p:txBody>
      </p:sp>
    </p:spTree>
    <p:extLst>
      <p:ext uri="{BB962C8B-B14F-4D97-AF65-F5344CB8AC3E}">
        <p14:creationId xmlns:p14="http://schemas.microsoft.com/office/powerpoint/2010/main" val="2516301125"/>
      </p:ext>
    </p:extLst>
  </p:cSld>
  <p:clrMapOvr>
    <a:masterClrMapping/>
  </p:clrMapOvr>
  <p:timing>
    <p:tnLst>
      <p:par>
        <p:cTn id="1" dur="indefinite" restart="never" nodeType="tmRoot"/>
      </p:par>
    </p:tnLst>
  </p:timing>
</p:sld>
</file>

<file path=ppt/theme/theme1.xml><?xml version="1.0" encoding="utf-8"?>
<a:theme xmlns:a="http://schemas.openxmlformats.org/drawingml/2006/main" name="AR Train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4" id="{01D0307F-05F0-BA4F-865A-F2F58DB08CCF}" vid="{A60E82D3-BF3F-C643-9690-192CB081E3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AR Training</Template>
  <TotalTime>8894</TotalTime>
  <Words>1711</Words>
  <Application>Microsoft Office PowerPoint</Application>
  <PresentationFormat>On-screen Show (4:3)</PresentationFormat>
  <Paragraphs>181</Paragraphs>
  <Slides>44</Slides>
  <Notes>10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Arial</vt:lpstr>
      <vt:lpstr>Avenir Black</vt:lpstr>
      <vt:lpstr>Avenir Book</vt:lpstr>
      <vt:lpstr>Avenir Heavy</vt:lpstr>
      <vt:lpstr>Avenir Light</vt:lpstr>
      <vt:lpstr>Avenir LT Std 35 Light</vt:lpstr>
      <vt:lpstr>Avenir LT Std 85 Heavy</vt:lpstr>
      <vt:lpstr>Avenir Roman</vt:lpstr>
      <vt:lpstr>Calibri</vt:lpstr>
      <vt:lpstr>Calibri Light</vt:lpstr>
      <vt:lpstr>AR Training</vt:lpstr>
      <vt:lpstr>PowerPoint Presentation</vt:lpstr>
      <vt:lpstr>PowerPoint Presentation</vt:lpstr>
      <vt:lpstr>Webinar Notes </vt:lpstr>
      <vt:lpstr>Learning Objectives</vt:lpstr>
      <vt:lpstr>PowerPoint Presentation</vt:lpstr>
      <vt:lpstr>Type Tests</vt:lpstr>
      <vt:lpstr>Routine Tests</vt:lpstr>
      <vt:lpstr>Common Electrical Safety Tests </vt:lpstr>
      <vt:lpstr>PowerPoint Presentation</vt:lpstr>
      <vt:lpstr>PowerPoint Presentation</vt:lpstr>
      <vt:lpstr>Ground Bond Test</vt:lpstr>
      <vt:lpstr>Ground Bond Test</vt:lpstr>
      <vt:lpstr>PowerPoint Presentation</vt:lpstr>
      <vt:lpstr>Ground Bond Test</vt:lpstr>
      <vt:lpstr>Ground Bond Test</vt:lpstr>
      <vt:lpstr>Ground Bond Test</vt:lpstr>
      <vt:lpstr>Video Demo of GB and GC</vt:lpstr>
      <vt:lpstr>PowerPoint Presentation</vt:lpstr>
      <vt:lpstr>Ground Bond vs. Ground Continuity</vt:lpstr>
      <vt:lpstr>Dielectric Withstand Test</vt:lpstr>
      <vt:lpstr>Dielectric Withstand Test</vt:lpstr>
      <vt:lpstr>Dielectric Withstand Test</vt:lpstr>
      <vt:lpstr>Dielectric Withstand Test</vt:lpstr>
      <vt:lpstr>Dielectric Withstand Test</vt:lpstr>
      <vt:lpstr>Dielectric Withstand Test</vt:lpstr>
      <vt:lpstr>Insulation Resistance Test</vt:lpstr>
      <vt:lpstr>Insulation Resistance Test</vt:lpstr>
      <vt:lpstr>Video Demo of ACW, DCW &amp; IR</vt:lpstr>
      <vt:lpstr>PowerPoint Presentation</vt:lpstr>
      <vt:lpstr>Leakage Current Test</vt:lpstr>
      <vt:lpstr>Leakage Current Test</vt:lpstr>
      <vt:lpstr>Leakage Current Test</vt:lpstr>
      <vt:lpstr>PowerPoint Presentation</vt:lpstr>
      <vt:lpstr>PowerPoint Presentation</vt:lpstr>
      <vt:lpstr>PowerPoint Presentation</vt:lpstr>
      <vt:lpstr>What to AVOID When Testing</vt:lpstr>
      <vt:lpstr>What to AVOID When Testing</vt:lpstr>
      <vt:lpstr>What to AVOID When Testing</vt:lpstr>
      <vt:lpstr>What to AVOID When Testing</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nickp</dc:creator>
  <cp:lastModifiedBy>Brittany Socha</cp:lastModifiedBy>
  <cp:revision>300</cp:revision>
  <dcterms:created xsi:type="dcterms:W3CDTF">2014-02-03T15:00:30Z</dcterms:created>
  <dcterms:modified xsi:type="dcterms:W3CDTF">2017-03-08T20:13:46Z</dcterms:modified>
</cp:coreProperties>
</file>